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5" r:id="rId2"/>
    <p:sldMasterId id="2147483688" r:id="rId3"/>
    <p:sldMasterId id="2147483701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4" r:id="rId12"/>
    <p:sldId id="265" r:id="rId13"/>
    <p:sldId id="268" r:id="rId14"/>
    <p:sldId id="26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810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84385" autoAdjust="0"/>
  </p:normalViewPr>
  <p:slideViewPr>
    <p:cSldViewPr snapToGrid="0">
      <p:cViewPr varScale="1">
        <p:scale>
          <a:sx n="71" d="100"/>
          <a:sy n="71" d="100"/>
        </p:scale>
        <p:origin x="85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FE923A-C63A-431F-B5DD-0D2E1DA3F49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B0B16CD0-5945-46EC-A62E-C5D745273005}">
      <dgm:prSet phldrT="[텍스트]" custT="1"/>
      <dgm:spPr/>
      <dgm:t>
        <a:bodyPr/>
        <a:lstStyle/>
        <a:p>
          <a:pPr latinLnBrk="1"/>
          <a:r>
            <a:rPr lang="ko-KR" altLang="en-US" sz="1600" dirty="0"/>
            <a:t>칫솔에 치약을 적당히 바른다</a:t>
          </a:r>
          <a:r>
            <a:rPr lang="en-US" altLang="ko-KR" sz="1600" dirty="0"/>
            <a:t>.</a:t>
          </a:r>
          <a:endParaRPr lang="ko-KR" altLang="en-US" sz="1600" dirty="0"/>
        </a:p>
      </dgm:t>
    </dgm:pt>
    <dgm:pt modelId="{E0945915-D983-4141-A902-5C6637DFF1E3}" type="parTrans" cxnId="{FD4E0E4A-5CF3-421C-8D3E-4DFC9FD1C872}">
      <dgm:prSet/>
      <dgm:spPr/>
      <dgm:t>
        <a:bodyPr/>
        <a:lstStyle/>
        <a:p>
          <a:pPr latinLnBrk="1"/>
          <a:endParaRPr lang="ko-KR" altLang="en-US"/>
        </a:p>
      </dgm:t>
    </dgm:pt>
    <dgm:pt modelId="{D1379707-6B31-4B63-9781-C35A5E1A7503}" type="sibTrans" cxnId="{FD4E0E4A-5CF3-421C-8D3E-4DFC9FD1C872}">
      <dgm:prSet/>
      <dgm:spPr/>
      <dgm:t>
        <a:bodyPr/>
        <a:lstStyle/>
        <a:p>
          <a:pPr latinLnBrk="1"/>
          <a:endParaRPr lang="ko-KR" altLang="en-US"/>
        </a:p>
      </dgm:t>
    </dgm:pt>
    <dgm:pt modelId="{7F6A170F-1DDD-4C27-A3D3-680083E006E6}">
      <dgm:prSet phldrT="[텍스트]" custT="1"/>
      <dgm:spPr/>
      <dgm:t>
        <a:bodyPr/>
        <a:lstStyle/>
        <a:p>
          <a:pPr latinLnBrk="1"/>
          <a:r>
            <a:rPr lang="ko-KR" altLang="en-US" sz="1600" dirty="0" err="1"/>
            <a:t>입속에</a:t>
          </a:r>
          <a:r>
            <a:rPr lang="ko-KR" altLang="en-US" sz="1600" dirty="0"/>
            <a:t> 칫솔을 넣는다</a:t>
          </a:r>
          <a:r>
            <a:rPr lang="en-US" altLang="ko-KR" sz="1600" dirty="0"/>
            <a:t>.</a:t>
          </a:r>
          <a:endParaRPr lang="ko-KR" altLang="en-US" sz="1600" dirty="0"/>
        </a:p>
      </dgm:t>
    </dgm:pt>
    <dgm:pt modelId="{499E9EBE-526B-4F4F-ABB3-8F9ECBF415EC}" type="parTrans" cxnId="{C5ACF3DB-3FCE-4C9B-A9BC-D3F43F28A15A}">
      <dgm:prSet/>
      <dgm:spPr/>
      <dgm:t>
        <a:bodyPr/>
        <a:lstStyle/>
        <a:p>
          <a:pPr latinLnBrk="1"/>
          <a:endParaRPr lang="ko-KR" altLang="en-US"/>
        </a:p>
      </dgm:t>
    </dgm:pt>
    <dgm:pt modelId="{1DC9D973-28C0-479C-9F83-39A9C46C1C81}" type="sibTrans" cxnId="{C5ACF3DB-3FCE-4C9B-A9BC-D3F43F28A15A}">
      <dgm:prSet/>
      <dgm:spPr/>
      <dgm:t>
        <a:bodyPr/>
        <a:lstStyle/>
        <a:p>
          <a:pPr latinLnBrk="1"/>
          <a:endParaRPr lang="ko-KR" altLang="en-US"/>
        </a:p>
      </dgm:t>
    </dgm:pt>
    <dgm:pt modelId="{97BBDB3C-D87B-4317-BCBE-D248FFDF10A3}">
      <dgm:prSet phldrT="[텍스트]" custT="1"/>
      <dgm:spPr/>
      <dgm:t>
        <a:bodyPr/>
        <a:lstStyle/>
        <a:p>
          <a:pPr latinLnBrk="1"/>
          <a:r>
            <a:rPr lang="ko-KR" altLang="en-US" sz="1600" dirty="0"/>
            <a:t>양치질을 한다</a:t>
          </a:r>
          <a:r>
            <a:rPr lang="en-US" altLang="ko-KR" sz="1600" dirty="0"/>
            <a:t>.</a:t>
          </a:r>
          <a:endParaRPr lang="ko-KR" altLang="en-US" sz="1600" dirty="0"/>
        </a:p>
      </dgm:t>
    </dgm:pt>
    <dgm:pt modelId="{3240495A-D2BE-4792-8ECA-6F7B82B534E6}" type="parTrans" cxnId="{1804FAFB-DA06-4F0D-9D70-335443F631F0}">
      <dgm:prSet/>
      <dgm:spPr/>
      <dgm:t>
        <a:bodyPr/>
        <a:lstStyle/>
        <a:p>
          <a:pPr latinLnBrk="1"/>
          <a:endParaRPr lang="ko-KR" altLang="en-US"/>
        </a:p>
      </dgm:t>
    </dgm:pt>
    <dgm:pt modelId="{D7E332DF-F9A7-4756-8DA1-397EC9B58E7C}" type="sibTrans" cxnId="{1804FAFB-DA06-4F0D-9D70-335443F631F0}">
      <dgm:prSet/>
      <dgm:spPr/>
      <dgm:t>
        <a:bodyPr/>
        <a:lstStyle/>
        <a:p>
          <a:pPr latinLnBrk="1"/>
          <a:endParaRPr lang="ko-KR" altLang="en-US"/>
        </a:p>
      </dgm:t>
    </dgm:pt>
    <dgm:pt modelId="{3119653B-5566-447A-82C5-B957A8B9B7D6}">
      <dgm:prSet custT="1"/>
      <dgm:spPr/>
      <dgm:t>
        <a:bodyPr/>
        <a:lstStyle/>
        <a:p>
          <a:pPr latinLnBrk="1"/>
          <a:r>
            <a:rPr lang="ko-KR" altLang="en-US" sz="1600" dirty="0"/>
            <a:t>입을 </a:t>
          </a:r>
          <a:r>
            <a:rPr lang="ko-KR" altLang="en-US" sz="1600" dirty="0" err="1"/>
            <a:t>행군다</a:t>
          </a:r>
          <a:r>
            <a:rPr lang="en-US" altLang="ko-KR" sz="1600" dirty="0"/>
            <a:t>.</a:t>
          </a:r>
          <a:endParaRPr lang="ko-KR" altLang="en-US" sz="2100" dirty="0"/>
        </a:p>
      </dgm:t>
    </dgm:pt>
    <dgm:pt modelId="{09866696-7F14-4874-B3AB-202BC297A309}" type="parTrans" cxnId="{5239736F-4969-47D4-9ABE-453D4624F57D}">
      <dgm:prSet/>
      <dgm:spPr/>
      <dgm:t>
        <a:bodyPr/>
        <a:lstStyle/>
        <a:p>
          <a:pPr latinLnBrk="1"/>
          <a:endParaRPr lang="ko-KR" altLang="en-US"/>
        </a:p>
      </dgm:t>
    </dgm:pt>
    <dgm:pt modelId="{879F8E03-5F7F-4645-B027-026E98949267}" type="sibTrans" cxnId="{5239736F-4969-47D4-9ABE-453D4624F57D}">
      <dgm:prSet/>
      <dgm:spPr/>
      <dgm:t>
        <a:bodyPr/>
        <a:lstStyle/>
        <a:p>
          <a:pPr latinLnBrk="1"/>
          <a:endParaRPr lang="ko-KR" altLang="en-US"/>
        </a:p>
      </dgm:t>
    </dgm:pt>
    <dgm:pt modelId="{5367B087-CA3D-45CB-AC02-CD832D19CBFB}" type="pres">
      <dgm:prSet presAssocID="{90FE923A-C63A-431F-B5DD-0D2E1DA3F496}" presName="Name0" presStyleCnt="0">
        <dgm:presLayoutVars>
          <dgm:dir/>
          <dgm:resizeHandles val="exact"/>
        </dgm:presLayoutVars>
      </dgm:prSet>
      <dgm:spPr/>
    </dgm:pt>
    <dgm:pt modelId="{4D586755-89B9-4B2A-BEAE-DF2475B64B4C}" type="pres">
      <dgm:prSet presAssocID="{B0B16CD0-5945-46EC-A62E-C5D745273005}" presName="node" presStyleLbl="node1" presStyleIdx="0" presStyleCnt="4">
        <dgm:presLayoutVars>
          <dgm:bulletEnabled val="1"/>
        </dgm:presLayoutVars>
      </dgm:prSet>
      <dgm:spPr/>
    </dgm:pt>
    <dgm:pt modelId="{2FF9EF4F-F58A-4168-AC97-9654CAFF5D3B}" type="pres">
      <dgm:prSet presAssocID="{D1379707-6B31-4B63-9781-C35A5E1A7503}" presName="sibTrans" presStyleLbl="sibTrans2D1" presStyleIdx="0" presStyleCnt="3"/>
      <dgm:spPr/>
    </dgm:pt>
    <dgm:pt modelId="{D56036ED-FCDE-444F-866B-ABC3C96A3D22}" type="pres">
      <dgm:prSet presAssocID="{D1379707-6B31-4B63-9781-C35A5E1A7503}" presName="connectorText" presStyleLbl="sibTrans2D1" presStyleIdx="0" presStyleCnt="3"/>
      <dgm:spPr/>
    </dgm:pt>
    <dgm:pt modelId="{08C24CE7-5BFE-43B4-875E-FE186314E793}" type="pres">
      <dgm:prSet presAssocID="{7F6A170F-1DDD-4C27-A3D3-680083E006E6}" presName="node" presStyleLbl="node1" presStyleIdx="1" presStyleCnt="4">
        <dgm:presLayoutVars>
          <dgm:bulletEnabled val="1"/>
        </dgm:presLayoutVars>
      </dgm:prSet>
      <dgm:spPr/>
    </dgm:pt>
    <dgm:pt modelId="{2815FD6C-761A-46E6-AC4F-11964CE10BCA}" type="pres">
      <dgm:prSet presAssocID="{1DC9D973-28C0-479C-9F83-39A9C46C1C81}" presName="sibTrans" presStyleLbl="sibTrans2D1" presStyleIdx="1" presStyleCnt="3"/>
      <dgm:spPr/>
    </dgm:pt>
    <dgm:pt modelId="{77E4425A-C35A-4AA6-9EEA-93C4DD51251E}" type="pres">
      <dgm:prSet presAssocID="{1DC9D973-28C0-479C-9F83-39A9C46C1C81}" presName="connectorText" presStyleLbl="sibTrans2D1" presStyleIdx="1" presStyleCnt="3"/>
      <dgm:spPr/>
    </dgm:pt>
    <dgm:pt modelId="{B60C7933-5A63-4ACF-8DA9-BA0C4B20C9D8}" type="pres">
      <dgm:prSet presAssocID="{97BBDB3C-D87B-4317-BCBE-D248FFDF10A3}" presName="node" presStyleLbl="node1" presStyleIdx="2" presStyleCnt="4">
        <dgm:presLayoutVars>
          <dgm:bulletEnabled val="1"/>
        </dgm:presLayoutVars>
      </dgm:prSet>
      <dgm:spPr/>
    </dgm:pt>
    <dgm:pt modelId="{59BBA00A-B62E-4B8E-A93A-C8491F02A16F}" type="pres">
      <dgm:prSet presAssocID="{D7E332DF-F9A7-4756-8DA1-397EC9B58E7C}" presName="sibTrans" presStyleLbl="sibTrans2D1" presStyleIdx="2" presStyleCnt="3"/>
      <dgm:spPr/>
    </dgm:pt>
    <dgm:pt modelId="{8A204598-6324-4FC8-B893-4BFB01DAB3A2}" type="pres">
      <dgm:prSet presAssocID="{D7E332DF-F9A7-4756-8DA1-397EC9B58E7C}" presName="connectorText" presStyleLbl="sibTrans2D1" presStyleIdx="2" presStyleCnt="3"/>
      <dgm:spPr/>
    </dgm:pt>
    <dgm:pt modelId="{113814C7-A1D5-4A42-A78F-B4B9D3040BAB}" type="pres">
      <dgm:prSet presAssocID="{3119653B-5566-447A-82C5-B957A8B9B7D6}" presName="node" presStyleLbl="node1" presStyleIdx="3" presStyleCnt="4">
        <dgm:presLayoutVars>
          <dgm:bulletEnabled val="1"/>
        </dgm:presLayoutVars>
      </dgm:prSet>
      <dgm:spPr/>
    </dgm:pt>
  </dgm:ptLst>
  <dgm:cxnLst>
    <dgm:cxn modelId="{38A52B0B-DF36-49DD-A7F8-8DC7E00137DE}" type="presOf" srcId="{D7E332DF-F9A7-4756-8DA1-397EC9B58E7C}" destId="{8A204598-6324-4FC8-B893-4BFB01DAB3A2}" srcOrd="1" destOrd="0" presId="urn:microsoft.com/office/officeart/2005/8/layout/process1"/>
    <dgm:cxn modelId="{8C2F7B16-0654-4F00-9172-FAC9EBCBFB4D}" type="presOf" srcId="{D1379707-6B31-4B63-9781-C35A5E1A7503}" destId="{D56036ED-FCDE-444F-866B-ABC3C96A3D22}" srcOrd="1" destOrd="0" presId="urn:microsoft.com/office/officeart/2005/8/layout/process1"/>
    <dgm:cxn modelId="{4DE91D35-4CAE-4ADF-AC21-149088AAA482}" type="presOf" srcId="{1DC9D973-28C0-479C-9F83-39A9C46C1C81}" destId="{77E4425A-C35A-4AA6-9EEA-93C4DD51251E}" srcOrd="1" destOrd="0" presId="urn:microsoft.com/office/officeart/2005/8/layout/process1"/>
    <dgm:cxn modelId="{4C70983E-7B03-41A9-B867-FDB2739E5846}" type="presOf" srcId="{D1379707-6B31-4B63-9781-C35A5E1A7503}" destId="{2FF9EF4F-F58A-4168-AC97-9654CAFF5D3B}" srcOrd="0" destOrd="0" presId="urn:microsoft.com/office/officeart/2005/8/layout/process1"/>
    <dgm:cxn modelId="{30729A3E-5AC3-4145-8C89-E3FE95678C89}" type="presOf" srcId="{90FE923A-C63A-431F-B5DD-0D2E1DA3F496}" destId="{5367B087-CA3D-45CB-AC02-CD832D19CBFB}" srcOrd="0" destOrd="0" presId="urn:microsoft.com/office/officeart/2005/8/layout/process1"/>
    <dgm:cxn modelId="{FD4E0E4A-5CF3-421C-8D3E-4DFC9FD1C872}" srcId="{90FE923A-C63A-431F-B5DD-0D2E1DA3F496}" destId="{B0B16CD0-5945-46EC-A62E-C5D745273005}" srcOrd="0" destOrd="0" parTransId="{E0945915-D983-4141-A902-5C6637DFF1E3}" sibTransId="{D1379707-6B31-4B63-9781-C35A5E1A7503}"/>
    <dgm:cxn modelId="{5239736F-4969-47D4-9ABE-453D4624F57D}" srcId="{90FE923A-C63A-431F-B5DD-0D2E1DA3F496}" destId="{3119653B-5566-447A-82C5-B957A8B9B7D6}" srcOrd="3" destOrd="0" parTransId="{09866696-7F14-4874-B3AB-202BC297A309}" sibTransId="{879F8E03-5F7F-4645-B027-026E98949267}"/>
    <dgm:cxn modelId="{8C02DB78-3CD0-47B0-9D0F-8DA485DD2C75}" type="presOf" srcId="{97BBDB3C-D87B-4317-BCBE-D248FFDF10A3}" destId="{B60C7933-5A63-4ACF-8DA9-BA0C4B20C9D8}" srcOrd="0" destOrd="0" presId="urn:microsoft.com/office/officeart/2005/8/layout/process1"/>
    <dgm:cxn modelId="{C8FD0C9C-6CD1-4A9E-8610-BA2B51225487}" type="presOf" srcId="{7F6A170F-1DDD-4C27-A3D3-680083E006E6}" destId="{08C24CE7-5BFE-43B4-875E-FE186314E793}" srcOrd="0" destOrd="0" presId="urn:microsoft.com/office/officeart/2005/8/layout/process1"/>
    <dgm:cxn modelId="{24C006B2-D216-4D30-815F-DBBAFD8622C8}" type="presOf" srcId="{D7E332DF-F9A7-4756-8DA1-397EC9B58E7C}" destId="{59BBA00A-B62E-4B8E-A93A-C8491F02A16F}" srcOrd="0" destOrd="0" presId="urn:microsoft.com/office/officeart/2005/8/layout/process1"/>
    <dgm:cxn modelId="{663DB5CB-B994-435C-BCBA-DD129464C4AD}" type="presOf" srcId="{B0B16CD0-5945-46EC-A62E-C5D745273005}" destId="{4D586755-89B9-4B2A-BEAE-DF2475B64B4C}" srcOrd="0" destOrd="0" presId="urn:microsoft.com/office/officeart/2005/8/layout/process1"/>
    <dgm:cxn modelId="{C5ACF3DB-3FCE-4C9B-A9BC-D3F43F28A15A}" srcId="{90FE923A-C63A-431F-B5DD-0D2E1DA3F496}" destId="{7F6A170F-1DDD-4C27-A3D3-680083E006E6}" srcOrd="1" destOrd="0" parTransId="{499E9EBE-526B-4F4F-ABB3-8F9ECBF415EC}" sibTransId="{1DC9D973-28C0-479C-9F83-39A9C46C1C81}"/>
    <dgm:cxn modelId="{451CE3EF-96B4-42A1-ADC6-A31F0C647783}" type="presOf" srcId="{1DC9D973-28C0-479C-9F83-39A9C46C1C81}" destId="{2815FD6C-761A-46E6-AC4F-11964CE10BCA}" srcOrd="0" destOrd="0" presId="urn:microsoft.com/office/officeart/2005/8/layout/process1"/>
    <dgm:cxn modelId="{E30CB5F3-1CC0-4423-B178-37EAE2AD6ED2}" type="presOf" srcId="{3119653B-5566-447A-82C5-B957A8B9B7D6}" destId="{113814C7-A1D5-4A42-A78F-B4B9D3040BAB}" srcOrd="0" destOrd="0" presId="urn:microsoft.com/office/officeart/2005/8/layout/process1"/>
    <dgm:cxn modelId="{1804FAFB-DA06-4F0D-9D70-335443F631F0}" srcId="{90FE923A-C63A-431F-B5DD-0D2E1DA3F496}" destId="{97BBDB3C-D87B-4317-BCBE-D248FFDF10A3}" srcOrd="2" destOrd="0" parTransId="{3240495A-D2BE-4792-8ECA-6F7B82B534E6}" sibTransId="{D7E332DF-F9A7-4756-8DA1-397EC9B58E7C}"/>
    <dgm:cxn modelId="{D3A68776-75DA-4521-8261-9A7FABDCBF82}" type="presParOf" srcId="{5367B087-CA3D-45CB-AC02-CD832D19CBFB}" destId="{4D586755-89B9-4B2A-BEAE-DF2475B64B4C}" srcOrd="0" destOrd="0" presId="urn:microsoft.com/office/officeart/2005/8/layout/process1"/>
    <dgm:cxn modelId="{0BA1B088-D491-4E38-9A05-AEB280A59790}" type="presParOf" srcId="{5367B087-CA3D-45CB-AC02-CD832D19CBFB}" destId="{2FF9EF4F-F58A-4168-AC97-9654CAFF5D3B}" srcOrd="1" destOrd="0" presId="urn:microsoft.com/office/officeart/2005/8/layout/process1"/>
    <dgm:cxn modelId="{3FFCD39E-DEBF-43B0-A353-2B7C6730F1D2}" type="presParOf" srcId="{2FF9EF4F-F58A-4168-AC97-9654CAFF5D3B}" destId="{D56036ED-FCDE-444F-866B-ABC3C96A3D22}" srcOrd="0" destOrd="0" presId="urn:microsoft.com/office/officeart/2005/8/layout/process1"/>
    <dgm:cxn modelId="{6B292F4D-19B5-432A-9689-4230DCEBA1C5}" type="presParOf" srcId="{5367B087-CA3D-45CB-AC02-CD832D19CBFB}" destId="{08C24CE7-5BFE-43B4-875E-FE186314E793}" srcOrd="2" destOrd="0" presId="urn:microsoft.com/office/officeart/2005/8/layout/process1"/>
    <dgm:cxn modelId="{3051037C-3F5F-4F34-98EA-02777071380A}" type="presParOf" srcId="{5367B087-CA3D-45CB-AC02-CD832D19CBFB}" destId="{2815FD6C-761A-46E6-AC4F-11964CE10BCA}" srcOrd="3" destOrd="0" presId="urn:microsoft.com/office/officeart/2005/8/layout/process1"/>
    <dgm:cxn modelId="{41FE0898-96E5-432F-A43F-D15AC46493F3}" type="presParOf" srcId="{2815FD6C-761A-46E6-AC4F-11964CE10BCA}" destId="{77E4425A-C35A-4AA6-9EEA-93C4DD51251E}" srcOrd="0" destOrd="0" presId="urn:microsoft.com/office/officeart/2005/8/layout/process1"/>
    <dgm:cxn modelId="{42639AE8-FC38-49AE-80BB-756BF2C9C3C2}" type="presParOf" srcId="{5367B087-CA3D-45CB-AC02-CD832D19CBFB}" destId="{B60C7933-5A63-4ACF-8DA9-BA0C4B20C9D8}" srcOrd="4" destOrd="0" presId="urn:microsoft.com/office/officeart/2005/8/layout/process1"/>
    <dgm:cxn modelId="{00E49322-866A-48CC-BE42-CF67588734BE}" type="presParOf" srcId="{5367B087-CA3D-45CB-AC02-CD832D19CBFB}" destId="{59BBA00A-B62E-4B8E-A93A-C8491F02A16F}" srcOrd="5" destOrd="0" presId="urn:microsoft.com/office/officeart/2005/8/layout/process1"/>
    <dgm:cxn modelId="{2854BD58-5E4A-41CA-8EA8-A5A88884C871}" type="presParOf" srcId="{59BBA00A-B62E-4B8E-A93A-C8491F02A16F}" destId="{8A204598-6324-4FC8-B893-4BFB01DAB3A2}" srcOrd="0" destOrd="0" presId="urn:microsoft.com/office/officeart/2005/8/layout/process1"/>
    <dgm:cxn modelId="{BCF6FA5A-0B0A-4216-8B3C-905E8238CF36}" type="presParOf" srcId="{5367B087-CA3D-45CB-AC02-CD832D19CBFB}" destId="{113814C7-A1D5-4A42-A78F-B4B9D3040BAB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807C552-51F7-4DD7-9EE8-55FF5AA5111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9EEC1CC5-4D0E-47DF-986C-AC35A5567687}">
      <dgm:prSet phldrT="[텍스트]"/>
      <dgm:spPr/>
      <dgm:t>
        <a:bodyPr/>
        <a:lstStyle/>
        <a:p>
          <a:pPr latinLnBrk="1"/>
          <a:r>
            <a:rPr lang="ko-KR" altLang="en-US" dirty="0"/>
            <a:t>알고리즘 설계</a:t>
          </a:r>
        </a:p>
      </dgm:t>
    </dgm:pt>
    <dgm:pt modelId="{5BC7FAAE-49C1-47F7-A223-0BA7AF2F977F}" type="parTrans" cxnId="{9557403F-BA21-49CC-AB18-5A46A6D71B59}">
      <dgm:prSet/>
      <dgm:spPr/>
      <dgm:t>
        <a:bodyPr/>
        <a:lstStyle/>
        <a:p>
          <a:pPr latinLnBrk="1"/>
          <a:endParaRPr lang="ko-KR" altLang="en-US"/>
        </a:p>
      </dgm:t>
    </dgm:pt>
    <dgm:pt modelId="{B3698025-7D6B-4C22-B5B1-82C323755089}" type="sibTrans" cxnId="{9557403F-BA21-49CC-AB18-5A46A6D71B59}">
      <dgm:prSet/>
      <dgm:spPr/>
      <dgm:t>
        <a:bodyPr/>
        <a:lstStyle/>
        <a:p>
          <a:pPr latinLnBrk="1"/>
          <a:endParaRPr lang="ko-KR" altLang="en-US"/>
        </a:p>
      </dgm:t>
    </dgm:pt>
    <dgm:pt modelId="{F01F4E8A-FB66-4420-8A83-1A458DBF3280}">
      <dgm:prSet phldrT="[텍스트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28575"/>
      </dgm:spPr>
      <dgm:t>
        <a:bodyPr/>
        <a:lstStyle/>
        <a:p>
          <a:pPr latinLnBrk="1"/>
          <a:r>
            <a:rPr lang="ko-KR" altLang="en-US" dirty="0"/>
            <a:t>순서도로 표현</a:t>
          </a:r>
        </a:p>
      </dgm:t>
    </dgm:pt>
    <dgm:pt modelId="{33BDE8DA-2422-4B51-B402-F9601AD6474B}" type="parTrans" cxnId="{8F02EE92-270C-4C99-B136-3C9A300D21A9}">
      <dgm:prSet/>
      <dgm:spPr/>
      <dgm:t>
        <a:bodyPr/>
        <a:lstStyle/>
        <a:p>
          <a:pPr latinLnBrk="1"/>
          <a:endParaRPr lang="ko-KR" altLang="en-US"/>
        </a:p>
      </dgm:t>
    </dgm:pt>
    <dgm:pt modelId="{26CD12BC-079B-496A-A5CE-88A8AC263D00}" type="sibTrans" cxnId="{8F02EE92-270C-4C99-B136-3C9A300D21A9}">
      <dgm:prSet/>
      <dgm:spPr/>
      <dgm:t>
        <a:bodyPr/>
        <a:lstStyle/>
        <a:p>
          <a:pPr latinLnBrk="1"/>
          <a:endParaRPr lang="ko-KR" altLang="en-US"/>
        </a:p>
      </dgm:t>
    </dgm:pt>
    <dgm:pt modelId="{EFBE8E39-C2AD-44E8-9E2D-A54966A1D580}">
      <dgm:prSet phldrT="[텍스트]"/>
      <dgm:spPr/>
      <dgm:t>
        <a:bodyPr/>
        <a:lstStyle/>
        <a:p>
          <a:pPr latinLnBrk="1"/>
          <a:r>
            <a:rPr lang="ko-KR" altLang="en-US" dirty="0"/>
            <a:t>프로그램 구현</a:t>
          </a:r>
        </a:p>
      </dgm:t>
    </dgm:pt>
    <dgm:pt modelId="{CA30B45C-84C0-4011-980D-D4C3F33DCB74}" type="parTrans" cxnId="{43C10094-A679-4F68-9B6C-E7B2AAB63465}">
      <dgm:prSet/>
      <dgm:spPr/>
      <dgm:t>
        <a:bodyPr/>
        <a:lstStyle/>
        <a:p>
          <a:pPr latinLnBrk="1"/>
          <a:endParaRPr lang="ko-KR" altLang="en-US"/>
        </a:p>
      </dgm:t>
    </dgm:pt>
    <dgm:pt modelId="{EECCFFFD-F4FA-41ED-BE1C-11F6D7DF3C7E}" type="sibTrans" cxnId="{43C10094-A679-4F68-9B6C-E7B2AAB63465}">
      <dgm:prSet/>
      <dgm:spPr/>
      <dgm:t>
        <a:bodyPr/>
        <a:lstStyle/>
        <a:p>
          <a:pPr latinLnBrk="1"/>
          <a:endParaRPr lang="ko-KR" altLang="en-US"/>
        </a:p>
      </dgm:t>
    </dgm:pt>
    <dgm:pt modelId="{76AA838D-5016-4AF7-A585-C1A8ED432C19}" type="pres">
      <dgm:prSet presAssocID="{5807C552-51F7-4DD7-9EE8-55FF5AA5111D}" presName="Name0" presStyleCnt="0">
        <dgm:presLayoutVars>
          <dgm:dir/>
          <dgm:resizeHandles val="exact"/>
        </dgm:presLayoutVars>
      </dgm:prSet>
      <dgm:spPr/>
    </dgm:pt>
    <dgm:pt modelId="{34A966B6-0A57-47FC-AFF3-FE5AF063F376}" type="pres">
      <dgm:prSet presAssocID="{9EEC1CC5-4D0E-47DF-986C-AC35A5567687}" presName="node" presStyleLbl="node1" presStyleIdx="0" presStyleCnt="3">
        <dgm:presLayoutVars>
          <dgm:bulletEnabled val="1"/>
        </dgm:presLayoutVars>
      </dgm:prSet>
      <dgm:spPr>
        <a:prstGeom prst="ellipse">
          <a:avLst/>
        </a:prstGeom>
      </dgm:spPr>
    </dgm:pt>
    <dgm:pt modelId="{4E7BB575-4F9B-4DFD-A985-A492C1C01551}" type="pres">
      <dgm:prSet presAssocID="{B3698025-7D6B-4C22-B5B1-82C323755089}" presName="sibTrans" presStyleLbl="sibTrans2D1" presStyleIdx="0" presStyleCnt="2"/>
      <dgm:spPr/>
    </dgm:pt>
    <dgm:pt modelId="{A42BBE4C-A38E-44C5-8DBA-9C69E462DEC4}" type="pres">
      <dgm:prSet presAssocID="{B3698025-7D6B-4C22-B5B1-82C323755089}" presName="connectorText" presStyleLbl="sibTrans2D1" presStyleIdx="0" presStyleCnt="2"/>
      <dgm:spPr/>
    </dgm:pt>
    <dgm:pt modelId="{22CF0C22-2F0F-4468-9E30-AC935C014A4F}" type="pres">
      <dgm:prSet presAssocID="{F01F4E8A-FB66-4420-8A83-1A458DBF3280}" presName="node" presStyleLbl="node1" presStyleIdx="1" presStyleCnt="3">
        <dgm:presLayoutVars>
          <dgm:bulletEnabled val="1"/>
        </dgm:presLayoutVars>
      </dgm:prSet>
      <dgm:spPr>
        <a:prstGeom prst="ellipse">
          <a:avLst/>
        </a:prstGeom>
      </dgm:spPr>
    </dgm:pt>
    <dgm:pt modelId="{F843CFE0-7C0E-4519-8704-528539C951E4}" type="pres">
      <dgm:prSet presAssocID="{26CD12BC-079B-496A-A5CE-88A8AC263D00}" presName="sibTrans" presStyleLbl="sibTrans2D1" presStyleIdx="1" presStyleCnt="2"/>
      <dgm:spPr/>
    </dgm:pt>
    <dgm:pt modelId="{D018F8D0-7AB9-49A2-AC92-428D76559C59}" type="pres">
      <dgm:prSet presAssocID="{26CD12BC-079B-496A-A5CE-88A8AC263D00}" presName="connectorText" presStyleLbl="sibTrans2D1" presStyleIdx="1" presStyleCnt="2"/>
      <dgm:spPr/>
    </dgm:pt>
    <dgm:pt modelId="{26D9D99D-1D2C-4021-B0F2-D9A3C69D604C}" type="pres">
      <dgm:prSet presAssocID="{EFBE8E39-C2AD-44E8-9E2D-A54966A1D580}" presName="node" presStyleLbl="node1" presStyleIdx="2" presStyleCnt="3">
        <dgm:presLayoutVars>
          <dgm:bulletEnabled val="1"/>
        </dgm:presLayoutVars>
      </dgm:prSet>
      <dgm:spPr>
        <a:prstGeom prst="ellipse">
          <a:avLst/>
        </a:prstGeom>
      </dgm:spPr>
    </dgm:pt>
  </dgm:ptLst>
  <dgm:cxnLst>
    <dgm:cxn modelId="{646BE214-3BC9-44A2-8C53-9447ABCD5DCD}" type="presOf" srcId="{B3698025-7D6B-4C22-B5B1-82C323755089}" destId="{A42BBE4C-A38E-44C5-8DBA-9C69E462DEC4}" srcOrd="1" destOrd="0" presId="urn:microsoft.com/office/officeart/2005/8/layout/process1"/>
    <dgm:cxn modelId="{6DFA363E-D75C-4CD0-BD5E-BD199DCF2855}" type="presOf" srcId="{9EEC1CC5-4D0E-47DF-986C-AC35A5567687}" destId="{34A966B6-0A57-47FC-AFF3-FE5AF063F376}" srcOrd="0" destOrd="0" presId="urn:microsoft.com/office/officeart/2005/8/layout/process1"/>
    <dgm:cxn modelId="{9557403F-BA21-49CC-AB18-5A46A6D71B59}" srcId="{5807C552-51F7-4DD7-9EE8-55FF5AA5111D}" destId="{9EEC1CC5-4D0E-47DF-986C-AC35A5567687}" srcOrd="0" destOrd="0" parTransId="{5BC7FAAE-49C1-47F7-A223-0BA7AF2F977F}" sibTransId="{B3698025-7D6B-4C22-B5B1-82C323755089}"/>
    <dgm:cxn modelId="{8F02EE92-270C-4C99-B136-3C9A300D21A9}" srcId="{5807C552-51F7-4DD7-9EE8-55FF5AA5111D}" destId="{F01F4E8A-FB66-4420-8A83-1A458DBF3280}" srcOrd="1" destOrd="0" parTransId="{33BDE8DA-2422-4B51-B402-F9601AD6474B}" sibTransId="{26CD12BC-079B-496A-A5CE-88A8AC263D00}"/>
    <dgm:cxn modelId="{43C10094-A679-4F68-9B6C-E7B2AAB63465}" srcId="{5807C552-51F7-4DD7-9EE8-55FF5AA5111D}" destId="{EFBE8E39-C2AD-44E8-9E2D-A54966A1D580}" srcOrd="2" destOrd="0" parTransId="{CA30B45C-84C0-4011-980D-D4C3F33DCB74}" sibTransId="{EECCFFFD-F4FA-41ED-BE1C-11F6D7DF3C7E}"/>
    <dgm:cxn modelId="{559EED9C-D4BE-4433-B4E0-7E1A0B45CAF2}" type="presOf" srcId="{26CD12BC-079B-496A-A5CE-88A8AC263D00}" destId="{D018F8D0-7AB9-49A2-AC92-428D76559C59}" srcOrd="1" destOrd="0" presId="urn:microsoft.com/office/officeart/2005/8/layout/process1"/>
    <dgm:cxn modelId="{C75DF3A0-22A2-4E36-B4E9-B1A56E910F15}" type="presOf" srcId="{B3698025-7D6B-4C22-B5B1-82C323755089}" destId="{4E7BB575-4F9B-4DFD-A985-A492C1C01551}" srcOrd="0" destOrd="0" presId="urn:microsoft.com/office/officeart/2005/8/layout/process1"/>
    <dgm:cxn modelId="{24841EC1-9EFA-4674-8C49-C870A1AB94C1}" type="presOf" srcId="{26CD12BC-079B-496A-A5CE-88A8AC263D00}" destId="{F843CFE0-7C0E-4519-8704-528539C951E4}" srcOrd="0" destOrd="0" presId="urn:microsoft.com/office/officeart/2005/8/layout/process1"/>
    <dgm:cxn modelId="{C88D4DC1-02FA-4BEB-BBB6-8E5C76AA06D8}" type="presOf" srcId="{F01F4E8A-FB66-4420-8A83-1A458DBF3280}" destId="{22CF0C22-2F0F-4468-9E30-AC935C014A4F}" srcOrd="0" destOrd="0" presId="urn:microsoft.com/office/officeart/2005/8/layout/process1"/>
    <dgm:cxn modelId="{1B6860C2-9766-452F-A975-24B74B70DF03}" type="presOf" srcId="{5807C552-51F7-4DD7-9EE8-55FF5AA5111D}" destId="{76AA838D-5016-4AF7-A585-C1A8ED432C19}" srcOrd="0" destOrd="0" presId="urn:microsoft.com/office/officeart/2005/8/layout/process1"/>
    <dgm:cxn modelId="{A1794CF3-3F9A-47DD-8A52-03E0FFCDC6C4}" type="presOf" srcId="{EFBE8E39-C2AD-44E8-9E2D-A54966A1D580}" destId="{26D9D99D-1D2C-4021-B0F2-D9A3C69D604C}" srcOrd="0" destOrd="0" presId="urn:microsoft.com/office/officeart/2005/8/layout/process1"/>
    <dgm:cxn modelId="{4F1417C3-5643-41DB-9ECE-BF5FB6A579F4}" type="presParOf" srcId="{76AA838D-5016-4AF7-A585-C1A8ED432C19}" destId="{34A966B6-0A57-47FC-AFF3-FE5AF063F376}" srcOrd="0" destOrd="0" presId="urn:microsoft.com/office/officeart/2005/8/layout/process1"/>
    <dgm:cxn modelId="{F1F2D53A-4694-45B6-8CA6-5F3C981FD8A4}" type="presParOf" srcId="{76AA838D-5016-4AF7-A585-C1A8ED432C19}" destId="{4E7BB575-4F9B-4DFD-A985-A492C1C01551}" srcOrd="1" destOrd="0" presId="urn:microsoft.com/office/officeart/2005/8/layout/process1"/>
    <dgm:cxn modelId="{716AB569-01AB-402F-B119-F99DD3A3D9F2}" type="presParOf" srcId="{4E7BB575-4F9B-4DFD-A985-A492C1C01551}" destId="{A42BBE4C-A38E-44C5-8DBA-9C69E462DEC4}" srcOrd="0" destOrd="0" presId="urn:microsoft.com/office/officeart/2005/8/layout/process1"/>
    <dgm:cxn modelId="{48F84CF3-01D4-4EA6-9068-E6769ABC0874}" type="presParOf" srcId="{76AA838D-5016-4AF7-A585-C1A8ED432C19}" destId="{22CF0C22-2F0F-4468-9E30-AC935C014A4F}" srcOrd="2" destOrd="0" presId="urn:microsoft.com/office/officeart/2005/8/layout/process1"/>
    <dgm:cxn modelId="{797B0B0B-0169-4B8E-A894-9805084FE49C}" type="presParOf" srcId="{76AA838D-5016-4AF7-A585-C1A8ED432C19}" destId="{F843CFE0-7C0E-4519-8704-528539C951E4}" srcOrd="3" destOrd="0" presId="urn:microsoft.com/office/officeart/2005/8/layout/process1"/>
    <dgm:cxn modelId="{D129E66B-8674-48CD-894C-884DA692F9F5}" type="presParOf" srcId="{F843CFE0-7C0E-4519-8704-528539C951E4}" destId="{D018F8D0-7AB9-49A2-AC92-428D76559C59}" srcOrd="0" destOrd="0" presId="urn:microsoft.com/office/officeart/2005/8/layout/process1"/>
    <dgm:cxn modelId="{F01F0698-C786-443C-A8D2-0DEA7B90F015}" type="presParOf" srcId="{76AA838D-5016-4AF7-A585-C1A8ED432C19}" destId="{26D9D99D-1D2C-4021-B0F2-D9A3C69D604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586755-89B9-4B2A-BEAE-DF2475B64B4C}">
      <dsp:nvSpPr>
        <dsp:cNvPr id="0" name=""/>
        <dsp:cNvSpPr/>
      </dsp:nvSpPr>
      <dsp:spPr>
        <a:xfrm>
          <a:off x="3821" y="637876"/>
          <a:ext cx="1670648" cy="10023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/>
            <a:t>칫솔에 치약을 적당히 바른다</a:t>
          </a:r>
          <a:r>
            <a:rPr lang="en-US" altLang="ko-KR" sz="1600" kern="1200" dirty="0"/>
            <a:t>.</a:t>
          </a:r>
          <a:endParaRPr lang="ko-KR" altLang="en-US" sz="1600" kern="1200" dirty="0"/>
        </a:p>
      </dsp:txBody>
      <dsp:txXfrm>
        <a:off x="33180" y="667235"/>
        <a:ext cx="1611930" cy="943670"/>
      </dsp:txXfrm>
    </dsp:sp>
    <dsp:sp modelId="{2FF9EF4F-F58A-4168-AC97-9654CAFF5D3B}">
      <dsp:nvSpPr>
        <dsp:cNvPr id="0" name=""/>
        <dsp:cNvSpPr/>
      </dsp:nvSpPr>
      <dsp:spPr>
        <a:xfrm>
          <a:off x="1841534" y="931910"/>
          <a:ext cx="354177" cy="4143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200" kern="1200"/>
        </a:p>
      </dsp:txBody>
      <dsp:txXfrm>
        <a:off x="1841534" y="1014774"/>
        <a:ext cx="247924" cy="248592"/>
      </dsp:txXfrm>
    </dsp:sp>
    <dsp:sp modelId="{08C24CE7-5BFE-43B4-875E-FE186314E793}">
      <dsp:nvSpPr>
        <dsp:cNvPr id="0" name=""/>
        <dsp:cNvSpPr/>
      </dsp:nvSpPr>
      <dsp:spPr>
        <a:xfrm>
          <a:off x="2342728" y="637876"/>
          <a:ext cx="1670648" cy="10023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 err="1"/>
            <a:t>입속에</a:t>
          </a:r>
          <a:r>
            <a:rPr lang="ko-KR" altLang="en-US" sz="1600" kern="1200" dirty="0"/>
            <a:t> 칫솔을 넣는다</a:t>
          </a:r>
          <a:r>
            <a:rPr lang="en-US" altLang="ko-KR" sz="1600" kern="1200" dirty="0"/>
            <a:t>.</a:t>
          </a:r>
          <a:endParaRPr lang="ko-KR" altLang="en-US" sz="1600" kern="1200" dirty="0"/>
        </a:p>
      </dsp:txBody>
      <dsp:txXfrm>
        <a:off x="2372087" y="667235"/>
        <a:ext cx="1611930" cy="943670"/>
      </dsp:txXfrm>
    </dsp:sp>
    <dsp:sp modelId="{2815FD6C-761A-46E6-AC4F-11964CE10BCA}">
      <dsp:nvSpPr>
        <dsp:cNvPr id="0" name=""/>
        <dsp:cNvSpPr/>
      </dsp:nvSpPr>
      <dsp:spPr>
        <a:xfrm>
          <a:off x="4180441" y="931910"/>
          <a:ext cx="354177" cy="4143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200" kern="1200"/>
        </a:p>
      </dsp:txBody>
      <dsp:txXfrm>
        <a:off x="4180441" y="1014774"/>
        <a:ext cx="247924" cy="248592"/>
      </dsp:txXfrm>
    </dsp:sp>
    <dsp:sp modelId="{B60C7933-5A63-4ACF-8DA9-BA0C4B20C9D8}">
      <dsp:nvSpPr>
        <dsp:cNvPr id="0" name=""/>
        <dsp:cNvSpPr/>
      </dsp:nvSpPr>
      <dsp:spPr>
        <a:xfrm>
          <a:off x="4681636" y="637876"/>
          <a:ext cx="1670648" cy="10023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/>
            <a:t>양치질을 한다</a:t>
          </a:r>
          <a:r>
            <a:rPr lang="en-US" altLang="ko-KR" sz="1600" kern="1200" dirty="0"/>
            <a:t>.</a:t>
          </a:r>
          <a:endParaRPr lang="ko-KR" altLang="en-US" sz="1600" kern="1200" dirty="0"/>
        </a:p>
      </dsp:txBody>
      <dsp:txXfrm>
        <a:off x="4710995" y="667235"/>
        <a:ext cx="1611930" cy="943670"/>
      </dsp:txXfrm>
    </dsp:sp>
    <dsp:sp modelId="{59BBA00A-B62E-4B8E-A93A-C8491F02A16F}">
      <dsp:nvSpPr>
        <dsp:cNvPr id="0" name=""/>
        <dsp:cNvSpPr/>
      </dsp:nvSpPr>
      <dsp:spPr>
        <a:xfrm>
          <a:off x="6519349" y="931910"/>
          <a:ext cx="354177" cy="4143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200" kern="1200"/>
        </a:p>
      </dsp:txBody>
      <dsp:txXfrm>
        <a:off x="6519349" y="1014774"/>
        <a:ext cx="247924" cy="248592"/>
      </dsp:txXfrm>
    </dsp:sp>
    <dsp:sp modelId="{113814C7-A1D5-4A42-A78F-B4B9D3040BAB}">
      <dsp:nvSpPr>
        <dsp:cNvPr id="0" name=""/>
        <dsp:cNvSpPr/>
      </dsp:nvSpPr>
      <dsp:spPr>
        <a:xfrm>
          <a:off x="7020543" y="637876"/>
          <a:ext cx="1670648" cy="10023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/>
            <a:t>입을 </a:t>
          </a:r>
          <a:r>
            <a:rPr lang="ko-KR" altLang="en-US" sz="1600" kern="1200" dirty="0" err="1"/>
            <a:t>행군다</a:t>
          </a:r>
          <a:r>
            <a:rPr lang="en-US" altLang="ko-KR" sz="1600" kern="1200" dirty="0"/>
            <a:t>.</a:t>
          </a:r>
          <a:endParaRPr lang="ko-KR" altLang="en-US" sz="2100" kern="1200" dirty="0"/>
        </a:p>
      </dsp:txBody>
      <dsp:txXfrm>
        <a:off x="7049902" y="667235"/>
        <a:ext cx="1611930" cy="9436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A966B6-0A57-47FC-AFF3-FE5AF063F376}">
      <dsp:nvSpPr>
        <dsp:cNvPr id="0" name=""/>
        <dsp:cNvSpPr/>
      </dsp:nvSpPr>
      <dsp:spPr>
        <a:xfrm>
          <a:off x="5469" y="614731"/>
          <a:ext cx="1634792" cy="12567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알고리즘 설계</a:t>
          </a:r>
        </a:p>
      </dsp:txBody>
      <dsp:txXfrm>
        <a:off x="244879" y="798777"/>
        <a:ext cx="1155972" cy="888654"/>
      </dsp:txXfrm>
    </dsp:sp>
    <dsp:sp modelId="{4E7BB575-4F9B-4DFD-A985-A492C1C01551}">
      <dsp:nvSpPr>
        <dsp:cNvPr id="0" name=""/>
        <dsp:cNvSpPr/>
      </dsp:nvSpPr>
      <dsp:spPr>
        <a:xfrm>
          <a:off x="1803741" y="1040390"/>
          <a:ext cx="346576" cy="4054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100" kern="1200"/>
        </a:p>
      </dsp:txBody>
      <dsp:txXfrm>
        <a:off x="1803741" y="1121476"/>
        <a:ext cx="242603" cy="243256"/>
      </dsp:txXfrm>
    </dsp:sp>
    <dsp:sp modelId="{22CF0C22-2F0F-4468-9E30-AC935C014A4F}">
      <dsp:nvSpPr>
        <dsp:cNvPr id="0" name=""/>
        <dsp:cNvSpPr/>
      </dsp:nvSpPr>
      <dsp:spPr>
        <a:xfrm>
          <a:off x="2294179" y="614731"/>
          <a:ext cx="1634792" cy="1256746"/>
        </a:xfrm>
        <a:prstGeom prst="ellipse">
          <a:avLst/>
        </a:prstGeom>
        <a:solidFill>
          <a:schemeClr val="lt1"/>
        </a:solidFill>
        <a:ln w="28575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순서도로 표현</a:t>
          </a:r>
        </a:p>
      </dsp:txBody>
      <dsp:txXfrm>
        <a:off x="2533589" y="798777"/>
        <a:ext cx="1155972" cy="888654"/>
      </dsp:txXfrm>
    </dsp:sp>
    <dsp:sp modelId="{F843CFE0-7C0E-4519-8704-528539C951E4}">
      <dsp:nvSpPr>
        <dsp:cNvPr id="0" name=""/>
        <dsp:cNvSpPr/>
      </dsp:nvSpPr>
      <dsp:spPr>
        <a:xfrm>
          <a:off x="4092451" y="1040390"/>
          <a:ext cx="346576" cy="4054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100" kern="1200"/>
        </a:p>
      </dsp:txBody>
      <dsp:txXfrm>
        <a:off x="4092451" y="1121476"/>
        <a:ext cx="242603" cy="243256"/>
      </dsp:txXfrm>
    </dsp:sp>
    <dsp:sp modelId="{26D9D99D-1D2C-4021-B0F2-D9A3C69D604C}">
      <dsp:nvSpPr>
        <dsp:cNvPr id="0" name=""/>
        <dsp:cNvSpPr/>
      </dsp:nvSpPr>
      <dsp:spPr>
        <a:xfrm>
          <a:off x="4582888" y="614731"/>
          <a:ext cx="1634792" cy="12567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프로그램 구현</a:t>
          </a:r>
        </a:p>
      </dsp:txBody>
      <dsp:txXfrm>
        <a:off x="4822298" y="798777"/>
        <a:ext cx="1155972" cy="8886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226BEE-4A95-4D50-B8C7-EBF840CC8205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2572D7-8981-4D6E-81C0-6228F7619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157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572D7-8981-4D6E-81C0-6228F761984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431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*</a:t>
            </a:r>
            <a:r>
              <a:rPr lang="ko-KR" altLang="en-US" dirty="0"/>
              <a:t>인터넷에서 물건을 구매하는 알고리즘을 만들어보자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1.</a:t>
            </a:r>
            <a:r>
              <a:rPr lang="ko-KR" altLang="en-US" dirty="0"/>
              <a:t>물건을 판매하는 사이트에 접속한다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자신이 운하는 물건을 검색한다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원하는 물건의 세부 수량과 세부사항을 검색한다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4. </a:t>
            </a:r>
            <a:r>
              <a:rPr lang="ko-KR" altLang="en-US" dirty="0"/>
              <a:t>물건을 받을 배송지를 입력한다</a:t>
            </a:r>
            <a:r>
              <a:rPr lang="en-US" altLang="ko-KR" dirty="0"/>
              <a:t>. (</a:t>
            </a:r>
            <a:r>
              <a:rPr lang="ko-KR" altLang="en-US" dirty="0"/>
              <a:t>이 부분 지우고 맞춰보기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5. </a:t>
            </a:r>
            <a:r>
              <a:rPr lang="ko-KR" altLang="en-US" dirty="0"/>
              <a:t>결제수단을 선택한다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6. </a:t>
            </a:r>
            <a:r>
              <a:rPr lang="ko-KR" altLang="en-US" dirty="0"/>
              <a:t>결제한다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572D7-8981-4D6E-81C0-6228F761984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876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572D7-8981-4D6E-81C0-6228F761984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8530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칠판에 순서도 종류 그리면서 설명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예를 들어서 다른 순서도 그리기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572D7-8981-4D6E-81C0-6228F761984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495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예전에는 알고리즘 자체가 사람이 설정해 놓은 변수와 선택지 안에서만 결정되었지만 지금은 알고리즘 </a:t>
            </a:r>
            <a:r>
              <a:rPr lang="en-US" altLang="ko-KR" dirty="0"/>
              <a:t>ai </a:t>
            </a:r>
            <a:r>
              <a:rPr lang="ko-KR" altLang="en-US" dirty="0"/>
              <a:t>스스로가 변수와 선택지를 설정</a:t>
            </a:r>
            <a:r>
              <a:rPr lang="en-US" altLang="ko-KR" dirty="0"/>
              <a:t>, </a:t>
            </a:r>
            <a:r>
              <a:rPr lang="ko-KR" altLang="en-US" dirty="0"/>
              <a:t>변경 확장되었다</a:t>
            </a:r>
            <a:r>
              <a:rPr lang="en-US" altLang="ko-KR" dirty="0"/>
              <a:t>. </a:t>
            </a:r>
            <a:r>
              <a:rPr lang="ko-KR" altLang="en-US" dirty="0"/>
              <a:t>즉 의사절차 자체가 스스로 진화를 한다는 것이다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4</a:t>
            </a:r>
            <a:r>
              <a:rPr lang="ko-KR" altLang="en-US" dirty="0"/>
              <a:t>차 산업 시대가 되면서 우리의 생활과 알고리즘은 매우 밀접하게 연결되었다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 시간에는 본격적으로 프로그래밍 언어에 대해 배울 것이다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572D7-8981-4D6E-81C0-6228F761984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0147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3F8B5-E94B-27BE-4303-733B7C385D3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0416" y="1835331"/>
            <a:ext cx="6701247" cy="1420631"/>
          </a:xfrm>
        </p:spPr>
        <p:txBody>
          <a:bodyPr anchor="b"/>
          <a:lstStyle>
            <a:lvl1pPr algn="r">
              <a:defRPr sz="6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ko-KR" altLang="en-US" dirty="0"/>
              <a:t>제목을 입력하세요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52769B-92BD-C3EC-6199-635A5818A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3943" y="3523661"/>
            <a:ext cx="842772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041933-6D1E-5AE3-2DC1-06C9C9E5D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887F82-0D83-C802-7F92-4ACADE6A5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CCD034-2DE1-9729-78F1-FDBB8332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7973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1A0152-2BF4-F729-5363-27D37A601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EA6598-577A-ED5B-829B-A0AC90BE2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2FA58-C45B-562D-D806-8824E93B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DD98C5-A291-5A3C-D88F-8E8FF2034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2716DE-58D0-4FCF-4FEC-3ACE3EA41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191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74B831-37E5-94D8-A75D-8A66451994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F18FAD-D0C5-2CB9-C6CA-D940016E04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9424D9-1B5C-991F-BE6B-CDD504FF0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4A3755-26CB-0B28-2A30-FB5FFF1CA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BBF606-F9B6-472D-14F2-4A3AF123D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457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F94E9F-1632-9A47-B80D-8C01DB089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3B47FCC-7B44-D665-978E-19A101F2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DFC458-8262-5235-F9F0-4D5492BFA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86B688-B70E-EA2E-4447-209D0484C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7390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3F8B5-E94B-27BE-4303-733B7C385D3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0416" y="1835331"/>
            <a:ext cx="6701247" cy="1420631"/>
          </a:xfrm>
        </p:spPr>
        <p:txBody>
          <a:bodyPr anchor="b"/>
          <a:lstStyle>
            <a:lvl1pPr algn="r">
              <a:defRPr sz="6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ko-KR" altLang="en-US" dirty="0"/>
              <a:t>제목을 입력하세요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52769B-92BD-C3EC-6199-635A5818A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3943" y="3523661"/>
            <a:ext cx="842772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041933-6D1E-5AE3-2DC1-06C9C9E5D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887F82-0D83-C802-7F92-4ACADE6A5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CCD034-2DE1-9729-78F1-FDBB8332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7741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4437C0-E9FB-C3D1-EFA6-EF4AE853D0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3422" y="254098"/>
            <a:ext cx="8460378" cy="719092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ko-KR" altLang="en-US" dirty="0"/>
              <a:t>제목을 입력해주세요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3D103C-B5FB-6406-5E23-DD6C67E76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3422" y="1247506"/>
            <a:ext cx="8460377" cy="4929457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D750A9-F75A-BD7D-F7DB-C251DBA43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8E5D6A-0508-D575-A30B-60D169772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558598-A721-2A35-FF78-2D341D4D3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0A88F7-8619-8CC8-F328-DDCD957923DA}"/>
              </a:ext>
            </a:extLst>
          </p:cNvPr>
          <p:cNvSpPr txBox="1"/>
          <p:nvPr userDrawn="1"/>
        </p:nvSpPr>
        <p:spPr>
          <a:xfrm>
            <a:off x="838200" y="2035069"/>
            <a:ext cx="174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컴퓨팅사고란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?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그림 9" descr="스케치, 예술, 그래픽, 클립아트이(가) 표시된 사진&#10;&#10;자동 생성된 설명">
            <a:extLst>
              <a:ext uri="{FF2B5EF4-FFF2-40B4-BE49-F238E27FC236}">
                <a16:creationId xmlns:a16="http://schemas.microsoft.com/office/drawing/2014/main" id="{FA118BEA-9334-D2D7-5D95-103F0035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0" y="1904446"/>
            <a:ext cx="603069" cy="603069"/>
          </a:xfrm>
          <a:prstGeom prst="rect">
            <a:avLst/>
          </a:prstGeom>
        </p:spPr>
      </p:pic>
      <p:pic>
        <p:nvPicPr>
          <p:cNvPr id="12" name="그림 11" descr="로고, 상징, 그래픽, 스케치이(가) 표시된 사진&#10;&#10;자동 생성된 설명">
            <a:extLst>
              <a:ext uri="{FF2B5EF4-FFF2-40B4-BE49-F238E27FC236}">
                <a16:creationId xmlns:a16="http://schemas.microsoft.com/office/drawing/2014/main" id="{97549BBB-BEFE-7936-96AA-33AB3BEBCE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47509" y="3138050"/>
            <a:ext cx="603070" cy="6030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87E911-268E-2538-B79C-2CD8BC0CF136}"/>
              </a:ext>
            </a:extLst>
          </p:cNvPr>
          <p:cNvSpPr txBox="1"/>
          <p:nvPr userDrawn="1"/>
        </p:nvSpPr>
        <p:spPr>
          <a:xfrm>
            <a:off x="838200" y="3138050"/>
            <a:ext cx="1746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컴퓨팅사고 </a:t>
            </a:r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하위요소</a:t>
            </a:r>
          </a:p>
        </p:txBody>
      </p:sp>
      <p:pic>
        <p:nvPicPr>
          <p:cNvPr id="15" name="그림 14" descr="원, 브라스 너클, 디자인이(가) 표시된 사진&#10;&#10;자동 생성된 설명">
            <a:extLst>
              <a:ext uri="{FF2B5EF4-FFF2-40B4-BE49-F238E27FC236}">
                <a16:creationId xmlns:a16="http://schemas.microsoft.com/office/drawing/2014/main" id="{6403B2B8-E3DC-FF64-55FA-2B5DCE5A4E7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47508" y="4346791"/>
            <a:ext cx="690691" cy="6906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AACD0C0-79F6-453A-A0AE-4E02DC2DE170}"/>
              </a:ext>
            </a:extLst>
          </p:cNvPr>
          <p:cNvSpPr txBox="1"/>
          <p:nvPr userDrawn="1"/>
        </p:nvSpPr>
        <p:spPr>
          <a:xfrm>
            <a:off x="838199" y="4460233"/>
            <a:ext cx="1473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알고리즘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F857C344-74E5-6A2F-915C-D357A36037AE}"/>
              </a:ext>
            </a:extLst>
          </p:cNvPr>
          <p:cNvCxnSpPr>
            <a:cxnSpLocks/>
          </p:cNvCxnSpPr>
          <p:nvPr userDrawn="1"/>
        </p:nvCxnSpPr>
        <p:spPr>
          <a:xfrm>
            <a:off x="2828106" y="1084225"/>
            <a:ext cx="8921931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183D912-EF2C-CCE0-07F8-F7C825995D9A}"/>
              </a:ext>
            </a:extLst>
          </p:cNvPr>
          <p:cNvSpPr txBox="1"/>
          <p:nvPr userDrawn="1"/>
        </p:nvSpPr>
        <p:spPr>
          <a:xfrm>
            <a:off x="204502" y="377661"/>
            <a:ext cx="2096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Contents</a:t>
            </a:r>
            <a:endParaRPr lang="ko-KR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6579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66990F-AF55-4469-4375-CE9AC4B55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B7C095-29D1-E4EE-0BE6-3664C57C9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4FB4E6-7BE7-BBE1-A581-51D4A42CD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B4EB82-4EDB-B847-45F4-C60C3CC7C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29740C-68DD-5156-870A-F0C543F9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57691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013DF-D024-485D-64F8-094F9FB1A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F4137F-CEA0-C8AE-B41B-A7820C9CD3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A2C432-BB1E-A731-F330-916D93AF6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2CC6CA-B479-72B3-A0DE-B5A757297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F15821-1FB1-7889-9DF2-9015AEC0E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0D7074-0A22-D284-A65C-1E0E89360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5692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2C8F6-4091-B89E-BE51-F34473CBB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0C62FF-A2EE-21FF-A6C0-E9477318C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5E2077-F911-E00A-DE94-0024F71FD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33D38DD-228E-8CFD-2FE4-779FFA46F1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D1046ED-5719-82D7-1F44-0AAB6B478E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E18600-7805-DC0B-47AE-C0DD2A816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BA64B0-BAB3-AF0E-4C76-4B4B3A739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A8F31A-1F10-6EDB-350D-B91934FC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2213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DA18B0-3122-860D-D573-6B5630CBD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21A4D5-5E9C-327C-8928-C02778BF3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375E07E-E653-6F00-812B-A7FC14C40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B74166-0024-D7D1-441A-C65AB83E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1794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5C7BFD7-CDD3-C49F-4673-2DA16FE12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CE68FA2-EF9C-E52D-D40D-DD1B98B72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9BE38E-8086-DBAA-92B9-F07AAFB3C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3825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4437C0-E9FB-C3D1-EFA6-EF4AE853D0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3422" y="254098"/>
            <a:ext cx="8460378" cy="719092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ko-KR" altLang="en-US" dirty="0"/>
              <a:t>제목을 입력해주세요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3D103C-B5FB-6406-5E23-DD6C67E76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3422" y="1247506"/>
            <a:ext cx="8460377" cy="4929457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D750A9-F75A-BD7D-F7DB-C251DBA43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8E5D6A-0508-D575-A30B-60D169772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558598-A721-2A35-FF78-2D341D4D3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0A88F7-8619-8CC8-F328-DDCD957923DA}"/>
              </a:ext>
            </a:extLst>
          </p:cNvPr>
          <p:cNvSpPr txBox="1"/>
          <p:nvPr userDrawn="1"/>
        </p:nvSpPr>
        <p:spPr>
          <a:xfrm>
            <a:off x="838200" y="2035069"/>
            <a:ext cx="174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컴퓨팅사고란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?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그림 9" descr="스케치, 예술, 그래픽, 클립아트이(가) 표시된 사진&#10;&#10;자동 생성된 설명">
            <a:extLst>
              <a:ext uri="{FF2B5EF4-FFF2-40B4-BE49-F238E27FC236}">
                <a16:creationId xmlns:a16="http://schemas.microsoft.com/office/drawing/2014/main" id="{FA118BEA-9334-D2D7-5D95-103F0035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0" y="1904446"/>
            <a:ext cx="603069" cy="603069"/>
          </a:xfrm>
          <a:prstGeom prst="rect">
            <a:avLst/>
          </a:prstGeom>
        </p:spPr>
      </p:pic>
      <p:pic>
        <p:nvPicPr>
          <p:cNvPr id="12" name="그림 11" descr="로고, 상징, 그래픽, 스케치이(가) 표시된 사진&#10;&#10;자동 생성된 설명">
            <a:extLst>
              <a:ext uri="{FF2B5EF4-FFF2-40B4-BE49-F238E27FC236}">
                <a16:creationId xmlns:a16="http://schemas.microsoft.com/office/drawing/2014/main" id="{97549BBB-BEFE-7936-96AA-33AB3BEBCE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47509" y="3138050"/>
            <a:ext cx="603070" cy="6030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87E911-268E-2538-B79C-2CD8BC0CF136}"/>
              </a:ext>
            </a:extLst>
          </p:cNvPr>
          <p:cNvSpPr txBox="1"/>
          <p:nvPr userDrawn="1"/>
        </p:nvSpPr>
        <p:spPr>
          <a:xfrm>
            <a:off x="838200" y="3138050"/>
            <a:ext cx="1746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컴퓨팅사고 </a:t>
            </a:r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하위요소</a:t>
            </a:r>
          </a:p>
        </p:txBody>
      </p:sp>
      <p:pic>
        <p:nvPicPr>
          <p:cNvPr id="15" name="그림 14" descr="원, 브라스 너클, 디자인이(가) 표시된 사진&#10;&#10;자동 생성된 설명">
            <a:extLst>
              <a:ext uri="{FF2B5EF4-FFF2-40B4-BE49-F238E27FC236}">
                <a16:creationId xmlns:a16="http://schemas.microsoft.com/office/drawing/2014/main" id="{6403B2B8-E3DC-FF64-55FA-2B5DCE5A4E7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47508" y="4346791"/>
            <a:ext cx="690691" cy="6906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AACD0C0-79F6-453A-A0AE-4E02DC2DE170}"/>
              </a:ext>
            </a:extLst>
          </p:cNvPr>
          <p:cNvSpPr txBox="1"/>
          <p:nvPr userDrawn="1"/>
        </p:nvSpPr>
        <p:spPr>
          <a:xfrm>
            <a:off x="838199" y="4460233"/>
            <a:ext cx="1473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알고리즘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199E44-364C-F785-AF62-C7988774B3B5}"/>
              </a:ext>
            </a:extLst>
          </p:cNvPr>
          <p:cNvSpPr txBox="1"/>
          <p:nvPr userDrawn="1"/>
        </p:nvSpPr>
        <p:spPr>
          <a:xfrm>
            <a:off x="204502" y="377661"/>
            <a:ext cx="2096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Contents</a:t>
            </a:r>
            <a:endParaRPr lang="ko-KR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F857C344-74E5-6A2F-915C-D357A36037AE}"/>
              </a:ext>
            </a:extLst>
          </p:cNvPr>
          <p:cNvCxnSpPr>
            <a:cxnSpLocks/>
          </p:cNvCxnSpPr>
          <p:nvPr userDrawn="1"/>
        </p:nvCxnSpPr>
        <p:spPr>
          <a:xfrm>
            <a:off x="2828106" y="1084225"/>
            <a:ext cx="8921931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21446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5BBE-0376-EFD5-3D7E-2EA42B5AC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802E11-D6C8-C8AB-1834-AD73AA7A8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18B289-FFDC-D9E1-9EE5-944F4BC90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DBDFB3-EF75-806A-98B4-A9832DEE6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191FA9-7778-EF33-B459-624EA15A6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7990E5-F374-7F3C-CECC-C2CD5D739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53807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020D02-9D02-3C27-E8FC-EC6C6FFEE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20B6D4-EACB-E5E5-63B0-07B864892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ACC114-F904-DD85-4BE6-25DBCEB23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77F441-E9C9-6F9C-35F2-F90ADCEBC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79D146-B942-C61D-8136-95E237533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6DAE36-FCEA-AFAF-5E56-3FE27B778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8998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1A0152-2BF4-F729-5363-27D37A601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EA6598-577A-ED5B-829B-A0AC90BE2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2FA58-C45B-562D-D806-8824E93B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DD98C5-A291-5A3C-D88F-8E8FF2034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2716DE-58D0-4FCF-4FEC-3ACE3EA41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8185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74B831-37E5-94D8-A75D-8A66451994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F18FAD-D0C5-2CB9-C6CA-D940016E04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9424D9-1B5C-991F-BE6B-CDD504FF0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4A3755-26CB-0B28-2A30-FB5FFF1CA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BBF606-F9B6-472D-14F2-4A3AF123D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5488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F94E9F-1632-9A47-B80D-8C01DB089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3B47FCC-7B44-D665-978E-19A101F2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DFC458-8262-5235-F9F0-4D5492BFA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86B688-B70E-EA2E-4447-209D0484C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8774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3F8B5-E94B-27BE-4303-733B7C385D3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0416" y="1835331"/>
            <a:ext cx="6701247" cy="1420631"/>
          </a:xfrm>
        </p:spPr>
        <p:txBody>
          <a:bodyPr anchor="b"/>
          <a:lstStyle>
            <a:lvl1pPr algn="r">
              <a:defRPr sz="6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ko-KR" altLang="en-US" dirty="0"/>
              <a:t>제목을 입력하세요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52769B-92BD-C3EC-6199-635A5818A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3943" y="3523661"/>
            <a:ext cx="842772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041933-6D1E-5AE3-2DC1-06C9C9E5D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887F82-0D83-C802-7F92-4ACADE6A5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CCD034-2DE1-9729-78F1-FDBB8332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5132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4437C0-E9FB-C3D1-EFA6-EF4AE853D0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3422" y="254098"/>
            <a:ext cx="8460378" cy="719092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ko-KR" altLang="en-US" dirty="0"/>
              <a:t>제목을 입력해주세요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3D103C-B5FB-6406-5E23-DD6C67E76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3422" y="1247506"/>
            <a:ext cx="8460377" cy="4929457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D750A9-F75A-BD7D-F7DB-C251DBA43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8E5D6A-0508-D575-A30B-60D169772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558598-A721-2A35-FF78-2D341D4D3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0A88F7-8619-8CC8-F328-DDCD957923DA}"/>
              </a:ext>
            </a:extLst>
          </p:cNvPr>
          <p:cNvSpPr txBox="1"/>
          <p:nvPr userDrawn="1"/>
        </p:nvSpPr>
        <p:spPr>
          <a:xfrm>
            <a:off x="838200" y="2035069"/>
            <a:ext cx="174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컴퓨팅사고란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?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그림 9" descr="스케치, 예술, 그래픽, 클립아트이(가) 표시된 사진&#10;&#10;자동 생성된 설명">
            <a:extLst>
              <a:ext uri="{FF2B5EF4-FFF2-40B4-BE49-F238E27FC236}">
                <a16:creationId xmlns:a16="http://schemas.microsoft.com/office/drawing/2014/main" id="{FA118BEA-9334-D2D7-5D95-103F0035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0" y="1904446"/>
            <a:ext cx="603069" cy="603069"/>
          </a:xfrm>
          <a:prstGeom prst="rect">
            <a:avLst/>
          </a:prstGeom>
        </p:spPr>
      </p:pic>
      <p:pic>
        <p:nvPicPr>
          <p:cNvPr id="12" name="그림 11" descr="로고, 상징, 그래픽, 스케치이(가) 표시된 사진&#10;&#10;자동 생성된 설명">
            <a:extLst>
              <a:ext uri="{FF2B5EF4-FFF2-40B4-BE49-F238E27FC236}">
                <a16:creationId xmlns:a16="http://schemas.microsoft.com/office/drawing/2014/main" id="{97549BBB-BEFE-7936-96AA-33AB3BEBCE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47509" y="3138050"/>
            <a:ext cx="603070" cy="6030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87E911-268E-2538-B79C-2CD8BC0CF136}"/>
              </a:ext>
            </a:extLst>
          </p:cNvPr>
          <p:cNvSpPr txBox="1"/>
          <p:nvPr userDrawn="1"/>
        </p:nvSpPr>
        <p:spPr>
          <a:xfrm>
            <a:off x="838200" y="3138050"/>
            <a:ext cx="1746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컴퓨팅사고 </a:t>
            </a:r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하위요소</a:t>
            </a:r>
          </a:p>
        </p:txBody>
      </p:sp>
      <p:pic>
        <p:nvPicPr>
          <p:cNvPr id="15" name="그림 14" descr="원, 브라스 너클, 디자인이(가) 표시된 사진&#10;&#10;자동 생성된 설명">
            <a:extLst>
              <a:ext uri="{FF2B5EF4-FFF2-40B4-BE49-F238E27FC236}">
                <a16:creationId xmlns:a16="http://schemas.microsoft.com/office/drawing/2014/main" id="{6403B2B8-E3DC-FF64-55FA-2B5DCE5A4E7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47508" y="4346791"/>
            <a:ext cx="690691" cy="6906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AACD0C0-79F6-453A-A0AE-4E02DC2DE170}"/>
              </a:ext>
            </a:extLst>
          </p:cNvPr>
          <p:cNvSpPr txBox="1"/>
          <p:nvPr userDrawn="1"/>
        </p:nvSpPr>
        <p:spPr>
          <a:xfrm>
            <a:off x="838199" y="4460233"/>
            <a:ext cx="1473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알고리즘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F857C344-74E5-6A2F-915C-D357A36037AE}"/>
              </a:ext>
            </a:extLst>
          </p:cNvPr>
          <p:cNvCxnSpPr>
            <a:cxnSpLocks/>
          </p:cNvCxnSpPr>
          <p:nvPr userDrawn="1"/>
        </p:nvCxnSpPr>
        <p:spPr>
          <a:xfrm>
            <a:off x="2828106" y="1084225"/>
            <a:ext cx="8921931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CEAC0D5-F173-DCD9-4519-2BFCD8F516E6}"/>
              </a:ext>
            </a:extLst>
          </p:cNvPr>
          <p:cNvSpPr txBox="1"/>
          <p:nvPr userDrawn="1"/>
        </p:nvSpPr>
        <p:spPr>
          <a:xfrm>
            <a:off x="204502" y="377661"/>
            <a:ext cx="2096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Contents</a:t>
            </a:r>
            <a:endParaRPr lang="ko-KR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244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66990F-AF55-4469-4375-CE9AC4B55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B7C095-29D1-E4EE-0BE6-3664C57C9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4FB4E6-7BE7-BBE1-A581-51D4A42CD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B4EB82-4EDB-B847-45F4-C60C3CC7C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29740C-68DD-5156-870A-F0C543F9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2554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013DF-D024-485D-64F8-094F9FB1A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F4137F-CEA0-C8AE-B41B-A7820C9CD3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A2C432-BB1E-A731-F330-916D93AF6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2CC6CA-B479-72B3-A0DE-B5A757297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F15821-1FB1-7889-9DF2-9015AEC0E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0D7074-0A22-D284-A65C-1E0E89360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7415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2C8F6-4091-B89E-BE51-F34473CBB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0C62FF-A2EE-21FF-A6C0-E9477318C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5E2077-F911-E00A-DE94-0024F71FD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33D38DD-228E-8CFD-2FE4-779FFA46F1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D1046ED-5719-82D7-1F44-0AAB6B478E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E18600-7805-DC0B-47AE-C0DD2A816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BA64B0-BAB3-AF0E-4C76-4B4B3A739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A8F31A-1F10-6EDB-350D-B91934FC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08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66990F-AF55-4469-4375-CE9AC4B55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B7C095-29D1-E4EE-0BE6-3664C57C9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4FB4E6-7BE7-BBE1-A581-51D4A42CD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B4EB82-4EDB-B847-45F4-C60C3CC7C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29740C-68DD-5156-870A-F0C543F9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19324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DA18B0-3122-860D-D573-6B5630CBD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21A4D5-5E9C-327C-8928-C02778BF3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375E07E-E653-6F00-812B-A7FC14C40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B74166-0024-D7D1-441A-C65AB83E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6705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5C7BFD7-CDD3-C49F-4673-2DA16FE12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CE68FA2-EF9C-E52D-D40D-DD1B98B72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9BE38E-8086-DBAA-92B9-F07AAFB3C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5613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5BBE-0376-EFD5-3D7E-2EA42B5AC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802E11-D6C8-C8AB-1834-AD73AA7A8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18B289-FFDC-D9E1-9EE5-944F4BC90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DBDFB3-EF75-806A-98B4-A9832DEE6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191FA9-7778-EF33-B459-624EA15A6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7990E5-F374-7F3C-CECC-C2CD5D739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8392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020D02-9D02-3C27-E8FC-EC6C6FFEE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20B6D4-EACB-E5E5-63B0-07B864892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ACC114-F904-DD85-4BE6-25DBCEB23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77F441-E9C9-6F9C-35F2-F90ADCEBC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79D146-B942-C61D-8136-95E237533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6DAE36-FCEA-AFAF-5E56-3FE27B778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52622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1A0152-2BF4-F729-5363-27D37A601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EA6598-577A-ED5B-829B-A0AC90BE2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2FA58-C45B-562D-D806-8824E93B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DD98C5-A291-5A3C-D88F-8E8FF2034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2716DE-58D0-4FCF-4FEC-3ACE3EA41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2640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74B831-37E5-94D8-A75D-8A66451994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F18FAD-D0C5-2CB9-C6CA-D940016E04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9424D9-1B5C-991F-BE6B-CDD504FF0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4A3755-26CB-0B28-2A30-FB5FFF1CA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BBF606-F9B6-472D-14F2-4A3AF123D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922433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F94E9F-1632-9A47-B80D-8C01DB089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3B47FCC-7B44-D665-978E-19A101F2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DFC458-8262-5235-F9F0-4D5492BFA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86B688-B70E-EA2E-4447-209D0484C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8076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3F8B5-E94B-27BE-4303-733B7C385D3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0416" y="1835331"/>
            <a:ext cx="6701247" cy="1420631"/>
          </a:xfrm>
        </p:spPr>
        <p:txBody>
          <a:bodyPr anchor="b"/>
          <a:lstStyle>
            <a:lvl1pPr algn="r">
              <a:defRPr sz="6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ko-KR" altLang="en-US" dirty="0"/>
              <a:t>제목을 입력하세요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52769B-92BD-C3EC-6199-635A5818A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3943" y="3523661"/>
            <a:ext cx="842772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041933-6D1E-5AE3-2DC1-06C9C9E5D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887F82-0D83-C802-7F92-4ACADE6A5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CCD034-2DE1-9729-78F1-FDBB8332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27727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4437C0-E9FB-C3D1-EFA6-EF4AE853D0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3422" y="254098"/>
            <a:ext cx="8460378" cy="719092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ko-KR" altLang="en-US" dirty="0"/>
              <a:t>제목을 입력해주세요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3D103C-B5FB-6406-5E23-DD6C67E76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3422" y="1247506"/>
            <a:ext cx="8460377" cy="4929457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D750A9-F75A-BD7D-F7DB-C251DBA43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8E5D6A-0508-D575-A30B-60D169772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558598-A721-2A35-FF78-2D341D4D3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0A88F7-8619-8CC8-F328-DDCD957923DA}"/>
              </a:ext>
            </a:extLst>
          </p:cNvPr>
          <p:cNvSpPr txBox="1"/>
          <p:nvPr userDrawn="1"/>
        </p:nvSpPr>
        <p:spPr>
          <a:xfrm>
            <a:off x="838200" y="2035069"/>
            <a:ext cx="174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컴퓨팅사고란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?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그림 9" descr="스케치, 예술, 그래픽, 클립아트이(가) 표시된 사진&#10;&#10;자동 생성된 설명">
            <a:extLst>
              <a:ext uri="{FF2B5EF4-FFF2-40B4-BE49-F238E27FC236}">
                <a16:creationId xmlns:a16="http://schemas.microsoft.com/office/drawing/2014/main" id="{FA118BEA-9334-D2D7-5D95-103F0035E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0" y="1904446"/>
            <a:ext cx="603069" cy="603069"/>
          </a:xfrm>
          <a:prstGeom prst="rect">
            <a:avLst/>
          </a:prstGeom>
        </p:spPr>
      </p:pic>
      <p:pic>
        <p:nvPicPr>
          <p:cNvPr id="12" name="그림 11" descr="로고, 상징, 그래픽, 스케치이(가) 표시된 사진&#10;&#10;자동 생성된 설명">
            <a:extLst>
              <a:ext uri="{FF2B5EF4-FFF2-40B4-BE49-F238E27FC236}">
                <a16:creationId xmlns:a16="http://schemas.microsoft.com/office/drawing/2014/main" id="{97549BBB-BEFE-7936-96AA-33AB3BEBCE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47509" y="3138050"/>
            <a:ext cx="603070" cy="6030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87E911-268E-2538-B79C-2CD8BC0CF136}"/>
              </a:ext>
            </a:extLst>
          </p:cNvPr>
          <p:cNvSpPr txBox="1"/>
          <p:nvPr userDrawn="1"/>
        </p:nvSpPr>
        <p:spPr>
          <a:xfrm>
            <a:off x="838200" y="3138050"/>
            <a:ext cx="1746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컴퓨팅사고 </a:t>
            </a:r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하위요소</a:t>
            </a:r>
          </a:p>
        </p:txBody>
      </p:sp>
      <p:pic>
        <p:nvPicPr>
          <p:cNvPr id="15" name="그림 14" descr="원, 브라스 너클, 디자인이(가) 표시된 사진&#10;&#10;자동 생성된 설명">
            <a:extLst>
              <a:ext uri="{FF2B5EF4-FFF2-40B4-BE49-F238E27FC236}">
                <a16:creationId xmlns:a16="http://schemas.microsoft.com/office/drawing/2014/main" id="{6403B2B8-E3DC-FF64-55FA-2B5DCE5A4E7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47508" y="4346791"/>
            <a:ext cx="690691" cy="6906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AACD0C0-79F6-453A-A0AE-4E02DC2DE170}"/>
              </a:ext>
            </a:extLst>
          </p:cNvPr>
          <p:cNvSpPr txBox="1"/>
          <p:nvPr userDrawn="1"/>
        </p:nvSpPr>
        <p:spPr>
          <a:xfrm>
            <a:off x="838199" y="4460233"/>
            <a:ext cx="1473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알고리즘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199E44-364C-F785-AF62-C7988774B3B5}"/>
              </a:ext>
            </a:extLst>
          </p:cNvPr>
          <p:cNvSpPr txBox="1"/>
          <p:nvPr userDrawn="1"/>
        </p:nvSpPr>
        <p:spPr>
          <a:xfrm>
            <a:off x="45717" y="377661"/>
            <a:ext cx="2096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Contents</a:t>
            </a:r>
            <a:endParaRPr lang="ko-KR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F857C344-74E5-6A2F-915C-D357A36037AE}"/>
              </a:ext>
            </a:extLst>
          </p:cNvPr>
          <p:cNvCxnSpPr>
            <a:cxnSpLocks/>
          </p:cNvCxnSpPr>
          <p:nvPr userDrawn="1"/>
        </p:nvCxnSpPr>
        <p:spPr>
          <a:xfrm>
            <a:off x="2828106" y="1084225"/>
            <a:ext cx="8921931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4976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66990F-AF55-4469-4375-CE9AC4B55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B7C095-29D1-E4EE-0BE6-3664C57C9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4FB4E6-7BE7-BBE1-A581-51D4A42CD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B4EB82-4EDB-B847-45F4-C60C3CC7C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29740C-68DD-5156-870A-F0C543F9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852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013DF-D024-485D-64F8-094F9FB1A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F4137F-CEA0-C8AE-B41B-A7820C9CD3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A2C432-BB1E-A731-F330-916D93AF6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2CC6CA-B479-72B3-A0DE-B5A757297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F15821-1FB1-7889-9DF2-9015AEC0E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0D7074-0A22-D284-A65C-1E0E89360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83607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013DF-D024-485D-64F8-094F9FB1A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F4137F-CEA0-C8AE-B41B-A7820C9CD3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A2C432-BB1E-A731-F330-916D93AF6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2CC6CA-B479-72B3-A0DE-B5A757297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F15821-1FB1-7889-9DF2-9015AEC0E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0D7074-0A22-D284-A65C-1E0E89360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88967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2C8F6-4091-B89E-BE51-F34473CBB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0C62FF-A2EE-21FF-A6C0-E9477318C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5E2077-F911-E00A-DE94-0024F71FD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33D38DD-228E-8CFD-2FE4-779FFA46F1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D1046ED-5719-82D7-1F44-0AAB6B478E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E18600-7805-DC0B-47AE-C0DD2A816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BA64B0-BAB3-AF0E-4C76-4B4B3A739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A8F31A-1F10-6EDB-350D-B91934FC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4191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DA18B0-3122-860D-D573-6B5630CBD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21A4D5-5E9C-327C-8928-C02778BF3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375E07E-E653-6F00-812B-A7FC14C40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B74166-0024-D7D1-441A-C65AB83E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41774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5C7BFD7-CDD3-C49F-4673-2DA16FE12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CE68FA2-EF9C-E52D-D40D-DD1B98B72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9BE38E-8086-DBAA-92B9-F07AAFB3C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2318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5BBE-0376-EFD5-3D7E-2EA42B5AC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802E11-D6C8-C8AB-1834-AD73AA7A8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18B289-FFDC-D9E1-9EE5-944F4BC90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DBDFB3-EF75-806A-98B4-A9832DEE6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191FA9-7778-EF33-B459-624EA15A6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7990E5-F374-7F3C-CECC-C2CD5D739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48320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020D02-9D02-3C27-E8FC-EC6C6FFEE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20B6D4-EACB-E5E5-63B0-07B864892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ACC114-F904-DD85-4BE6-25DBCEB23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77F441-E9C9-6F9C-35F2-F90ADCEBC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79D146-B942-C61D-8136-95E237533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6DAE36-FCEA-AFAF-5E56-3FE27B778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08724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1A0152-2BF4-F729-5363-27D37A601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EA6598-577A-ED5B-829B-A0AC90BE2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2FA58-C45B-562D-D806-8824E93B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DD98C5-A291-5A3C-D88F-8E8FF2034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2716DE-58D0-4FCF-4FEC-3ACE3EA41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613066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74B831-37E5-94D8-A75D-8A66451994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F18FAD-D0C5-2CB9-C6CA-D940016E04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9424D9-1B5C-991F-BE6B-CDD504FF0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4A3755-26CB-0B28-2A30-FB5FFF1CA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BBF606-F9B6-472D-14F2-4A3AF123D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6873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F94E9F-1632-9A47-B80D-8C01DB089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3B47FCC-7B44-D665-978E-19A101F2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DFC458-8262-5235-F9F0-4D5492BFA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86B688-B70E-EA2E-4447-209D0484C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611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2C8F6-4091-B89E-BE51-F34473CBB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0C62FF-A2EE-21FF-A6C0-E9477318C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5E2077-F911-E00A-DE94-0024F71FD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33D38DD-228E-8CFD-2FE4-779FFA46F1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D1046ED-5719-82D7-1F44-0AAB6B478E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E18600-7805-DC0B-47AE-C0DD2A816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BA64B0-BAB3-AF0E-4C76-4B4B3A739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A8F31A-1F10-6EDB-350D-B91934FC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4480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DA18B0-3122-860D-D573-6B5630CBD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21A4D5-5E9C-327C-8928-C02778BF3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375E07E-E653-6F00-812B-A7FC14C40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B74166-0024-D7D1-441A-C65AB83E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466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5C7BFD7-CDD3-C49F-4673-2DA16FE12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CE68FA2-EF9C-E52D-D40D-DD1B98B72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9BE38E-8086-DBAA-92B9-F07AAFB3C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969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5BBE-0376-EFD5-3D7E-2EA42B5AC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802E11-D6C8-C8AB-1834-AD73AA7A8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18B289-FFDC-D9E1-9EE5-944F4BC90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DBDFB3-EF75-806A-98B4-A9832DEE6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191FA9-7778-EF33-B459-624EA15A6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7990E5-F374-7F3C-CECC-C2CD5D739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5248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020D02-9D02-3C27-E8FC-EC6C6FFEE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20B6D4-EACB-E5E5-63B0-07B864892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ACC114-F904-DD85-4BE6-25DBCEB23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77F441-E9C9-6F9C-35F2-F90ADCEBC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79D146-B942-C61D-8136-95E237533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6DAE36-FCEA-AFAF-5E56-3FE27B778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892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4AE6E60-3267-8DBD-9027-2650FFE66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CB0868-DF51-3B09-C916-17FB869DF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D6CD2A-459D-E168-2994-A642420B9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67084B-4CC3-24DF-977E-D732CCDDA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D737F3-DCA0-C735-0565-370257C0A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2C845B5-0B42-209D-B03E-9925DCC5FB26}"/>
              </a:ext>
            </a:extLst>
          </p:cNvPr>
          <p:cNvSpPr/>
          <p:nvPr userDrawn="1"/>
        </p:nvSpPr>
        <p:spPr>
          <a:xfrm>
            <a:off x="0" y="0"/>
            <a:ext cx="269094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D6B73D9-AA99-76B3-1D9B-FCBA37D7E822}"/>
              </a:ext>
            </a:extLst>
          </p:cNvPr>
          <p:cNvSpPr/>
          <p:nvPr userDrawn="1"/>
        </p:nvSpPr>
        <p:spPr>
          <a:xfrm>
            <a:off x="0" y="1689100"/>
            <a:ext cx="2690949" cy="103958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219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4AE6E60-3267-8DBD-9027-2650FFE66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CB0868-DF51-3B09-C916-17FB869DF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D6CD2A-459D-E168-2994-A642420B9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67084B-4CC3-24DF-977E-D732CCDDA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D737F3-DCA0-C735-0565-370257C0A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2C845B5-0B42-209D-B03E-9925DCC5FB26}"/>
              </a:ext>
            </a:extLst>
          </p:cNvPr>
          <p:cNvSpPr/>
          <p:nvPr userDrawn="1"/>
        </p:nvSpPr>
        <p:spPr>
          <a:xfrm>
            <a:off x="0" y="0"/>
            <a:ext cx="269094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D6B73D9-AA99-76B3-1D9B-FCBA37D7E822}"/>
              </a:ext>
            </a:extLst>
          </p:cNvPr>
          <p:cNvSpPr/>
          <p:nvPr userDrawn="1"/>
        </p:nvSpPr>
        <p:spPr>
          <a:xfrm>
            <a:off x="0" y="2974521"/>
            <a:ext cx="2690949" cy="103958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254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4AE6E60-3267-8DBD-9027-2650FFE66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CB0868-DF51-3B09-C916-17FB869DF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D6CD2A-459D-E168-2994-A642420B9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67084B-4CC3-24DF-977E-D732CCDDA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D737F3-DCA0-C735-0565-370257C0A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2C845B5-0B42-209D-B03E-9925DCC5FB26}"/>
              </a:ext>
            </a:extLst>
          </p:cNvPr>
          <p:cNvSpPr/>
          <p:nvPr userDrawn="1"/>
        </p:nvSpPr>
        <p:spPr>
          <a:xfrm>
            <a:off x="0" y="0"/>
            <a:ext cx="269094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D6B73D9-AA99-76B3-1D9B-FCBA37D7E822}"/>
              </a:ext>
            </a:extLst>
          </p:cNvPr>
          <p:cNvSpPr/>
          <p:nvPr userDrawn="1"/>
        </p:nvSpPr>
        <p:spPr>
          <a:xfrm>
            <a:off x="-1" y="4168775"/>
            <a:ext cx="2690949" cy="103958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092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4AE6E60-3267-8DBD-9027-2650FFE66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CB0868-DF51-3B09-C916-17FB869DF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D6CD2A-459D-E168-2994-A642420B9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465DF-3339-4DE8-B439-562F71AA8C1D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67084B-4CC3-24DF-977E-D732CCDDA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D737F3-DCA0-C735-0565-370257C0A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FFE09-D5A3-452E-93F6-764FF3DE75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2C845B5-0B42-209D-B03E-9925DCC5FB26}"/>
              </a:ext>
            </a:extLst>
          </p:cNvPr>
          <p:cNvSpPr/>
          <p:nvPr userDrawn="1"/>
        </p:nvSpPr>
        <p:spPr>
          <a:xfrm>
            <a:off x="0" y="0"/>
            <a:ext cx="269094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79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vxY6JlHg128?feature=shared" TargetMode="External"/><Relationship Id="rId2" Type="http://schemas.openxmlformats.org/officeDocument/2006/relationships/hyperlink" Target="https://www.youtube.com/watch?v=vxY6JlHg12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비디오 51" descr="순환 분자">
            <a:extLst>
              <a:ext uri="{FF2B5EF4-FFF2-40B4-BE49-F238E27FC236}">
                <a16:creationId xmlns:a16="http://schemas.microsoft.com/office/drawing/2014/main" id="{4F73FE3F-F2AB-70B4-25E7-8245BDC23F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4582FAB-5F80-C3E0-D097-3960FE5F24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ko-KR" altLang="en-US" sz="5200">
                <a:solidFill>
                  <a:srgbClr val="FFFFFF"/>
                </a:solidFill>
              </a:rPr>
              <a:t>컴퓨팅사고와 </a:t>
            </a:r>
            <a:br>
              <a:rPr lang="en-US" altLang="ko-KR" sz="5200">
                <a:solidFill>
                  <a:srgbClr val="FFFFFF"/>
                </a:solidFill>
              </a:rPr>
            </a:br>
            <a:r>
              <a:rPr lang="ko-KR" altLang="en-US" sz="5200">
                <a:solidFill>
                  <a:srgbClr val="FFFFFF"/>
                </a:solidFill>
              </a:rPr>
              <a:t>알고리즘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4E6F8D-A60E-28BA-0D0A-64704100A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ko-KR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113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709595-F43B-126D-7F5A-A089376E7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알고리즘 표현</a:t>
            </a:r>
            <a:endParaRPr lang="ko-KR" altLang="en-US" dirty="0"/>
          </a:p>
        </p:txBody>
      </p:sp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35E6ABF7-EF6D-8A48-EBC4-D2621E6CDB00}"/>
              </a:ext>
            </a:extLst>
          </p:cNvPr>
          <p:cNvSpPr/>
          <p:nvPr/>
        </p:nvSpPr>
        <p:spPr>
          <a:xfrm>
            <a:off x="4045318" y="1246236"/>
            <a:ext cx="1413133" cy="443753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시작</a:t>
            </a:r>
          </a:p>
        </p:txBody>
      </p: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F1B9D7BC-85A8-FD89-424A-51FBAC71C4E8}"/>
              </a:ext>
            </a:extLst>
          </p:cNvPr>
          <p:cNvSpPr/>
          <p:nvPr/>
        </p:nvSpPr>
        <p:spPr>
          <a:xfrm>
            <a:off x="4045317" y="6382025"/>
            <a:ext cx="1413133" cy="443753"/>
          </a:xfrm>
          <a:prstGeom prst="flowChartTerminator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끝</a:t>
            </a:r>
          </a:p>
        </p:txBody>
      </p:sp>
      <p:sp>
        <p:nvSpPr>
          <p:cNvPr id="8" name="순서도: 판단 7">
            <a:extLst>
              <a:ext uri="{FF2B5EF4-FFF2-40B4-BE49-F238E27FC236}">
                <a16:creationId xmlns:a16="http://schemas.microsoft.com/office/drawing/2014/main" id="{95A2CD8C-A49A-53EF-9E2D-2015088D12B0}"/>
              </a:ext>
            </a:extLst>
          </p:cNvPr>
          <p:cNvSpPr/>
          <p:nvPr/>
        </p:nvSpPr>
        <p:spPr>
          <a:xfrm>
            <a:off x="3554409" y="3337044"/>
            <a:ext cx="2407655" cy="475166"/>
          </a:xfrm>
          <a:prstGeom prst="flowChartDecisi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물이 끓는가</a:t>
            </a:r>
            <a:r>
              <a:rPr lang="en-US" altLang="ko-KR" sz="1400" dirty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순서도: 데이터 8">
            <a:extLst>
              <a:ext uri="{FF2B5EF4-FFF2-40B4-BE49-F238E27FC236}">
                <a16:creationId xmlns:a16="http://schemas.microsoft.com/office/drawing/2014/main" id="{DBDD8F10-6CA7-3D13-2C32-9BCD0AEF00AB}"/>
              </a:ext>
            </a:extLst>
          </p:cNvPr>
          <p:cNvSpPr/>
          <p:nvPr/>
        </p:nvSpPr>
        <p:spPr>
          <a:xfrm>
            <a:off x="4045318" y="5849569"/>
            <a:ext cx="1410511" cy="398834"/>
          </a:xfrm>
          <a:prstGeom prst="flowChartInputOutpu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라면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F9A10CB-87DA-71A8-19F6-EC681F8D3D98}"/>
              </a:ext>
            </a:extLst>
          </p:cNvPr>
          <p:cNvSpPr/>
          <p:nvPr/>
        </p:nvSpPr>
        <p:spPr>
          <a:xfrm>
            <a:off x="4323629" y="5250390"/>
            <a:ext cx="853888" cy="35477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불을 끈다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순서도: 데이터 12">
            <a:extLst>
              <a:ext uri="{FF2B5EF4-FFF2-40B4-BE49-F238E27FC236}">
                <a16:creationId xmlns:a16="http://schemas.microsoft.com/office/drawing/2014/main" id="{36C12B36-EB1A-89AE-5E83-9BB3FE2373CC}"/>
              </a:ext>
            </a:extLst>
          </p:cNvPr>
          <p:cNvSpPr/>
          <p:nvPr/>
        </p:nvSpPr>
        <p:spPr>
          <a:xfrm>
            <a:off x="4045318" y="2340910"/>
            <a:ext cx="1410511" cy="308422"/>
          </a:xfrm>
          <a:prstGeom prst="flowChartInputOutpu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물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7AE7DDA-2DFC-DDFD-6C94-87324754F1A4}"/>
              </a:ext>
            </a:extLst>
          </p:cNvPr>
          <p:cNvSpPr/>
          <p:nvPr/>
        </p:nvSpPr>
        <p:spPr>
          <a:xfrm>
            <a:off x="4323629" y="2802827"/>
            <a:ext cx="853888" cy="35477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끓인다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5" name="순서도: 데이터 14">
            <a:extLst>
              <a:ext uri="{FF2B5EF4-FFF2-40B4-BE49-F238E27FC236}">
                <a16:creationId xmlns:a16="http://schemas.microsoft.com/office/drawing/2014/main" id="{B2CBD6F4-953E-2C22-4EAD-081E332DA52B}"/>
              </a:ext>
            </a:extLst>
          </p:cNvPr>
          <p:cNvSpPr/>
          <p:nvPr/>
        </p:nvSpPr>
        <p:spPr>
          <a:xfrm>
            <a:off x="4045317" y="3993933"/>
            <a:ext cx="1410511" cy="398834"/>
          </a:xfrm>
          <a:prstGeom prst="flowChartInputOutpu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면</a:t>
            </a:r>
            <a:r>
              <a:rPr lang="en-US" altLang="ko-KR" sz="1200" dirty="0">
                <a:solidFill>
                  <a:schemeClr val="tx1"/>
                </a:solidFill>
              </a:rPr>
              <a:t>, </a:t>
            </a:r>
            <a:r>
              <a:rPr lang="ko-KR" altLang="en-US" sz="1200" dirty="0">
                <a:solidFill>
                  <a:schemeClr val="tx1"/>
                </a:solidFill>
              </a:rPr>
              <a:t>스프</a:t>
            </a:r>
          </a:p>
        </p:txBody>
      </p:sp>
      <p:sp>
        <p:nvSpPr>
          <p:cNvPr id="16" name="순서도: 준비 15">
            <a:extLst>
              <a:ext uri="{FF2B5EF4-FFF2-40B4-BE49-F238E27FC236}">
                <a16:creationId xmlns:a16="http://schemas.microsoft.com/office/drawing/2014/main" id="{35ADE84E-034C-0022-FA5D-3A4BEB2E38B7}"/>
              </a:ext>
            </a:extLst>
          </p:cNvPr>
          <p:cNvSpPr/>
          <p:nvPr/>
        </p:nvSpPr>
        <p:spPr>
          <a:xfrm>
            <a:off x="3809270" y="1828069"/>
            <a:ext cx="1897935" cy="367189"/>
          </a:xfrm>
          <a:prstGeom prst="flowChartPreparation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물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면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스프</a:t>
            </a:r>
          </a:p>
        </p:txBody>
      </p:sp>
      <p:sp>
        <p:nvSpPr>
          <p:cNvPr id="17" name="순서도: 판단 16">
            <a:extLst>
              <a:ext uri="{FF2B5EF4-FFF2-40B4-BE49-F238E27FC236}">
                <a16:creationId xmlns:a16="http://schemas.microsoft.com/office/drawing/2014/main" id="{51E9286D-90EA-989F-FA52-965EFD1C29FF}"/>
              </a:ext>
            </a:extLst>
          </p:cNvPr>
          <p:cNvSpPr/>
          <p:nvPr/>
        </p:nvSpPr>
        <p:spPr>
          <a:xfrm>
            <a:off x="3764028" y="4542086"/>
            <a:ext cx="1973087" cy="475166"/>
          </a:xfrm>
          <a:prstGeom prst="flowChartDecisi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4</a:t>
            </a:r>
            <a:r>
              <a:rPr lang="ko-KR" altLang="en-US" sz="1200" dirty="0">
                <a:solidFill>
                  <a:schemeClr val="tx1"/>
                </a:solidFill>
              </a:rPr>
              <a:t>분이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지났는가</a:t>
            </a:r>
            <a:r>
              <a:rPr lang="en-US" altLang="ko-KR" sz="1200" dirty="0">
                <a:solidFill>
                  <a:schemeClr val="tx1"/>
                </a:solidFill>
              </a:rPr>
              <a:t>?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D7545B74-C9E7-480B-BC89-153FEC54AC0B}"/>
              </a:ext>
            </a:extLst>
          </p:cNvPr>
          <p:cNvCxnSpPr>
            <a:cxnSpLocks/>
            <a:stCxn id="6" idx="2"/>
            <a:endCxn id="16" idx="0"/>
          </p:cNvCxnSpPr>
          <p:nvPr/>
        </p:nvCxnSpPr>
        <p:spPr>
          <a:xfrm>
            <a:off x="4751885" y="1689989"/>
            <a:ext cx="6353" cy="13808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CCF1D6C8-826F-A850-32AC-2BB5A5D1CC2E}"/>
              </a:ext>
            </a:extLst>
          </p:cNvPr>
          <p:cNvCxnSpPr>
            <a:cxnSpLocks/>
            <a:stCxn id="16" idx="2"/>
            <a:endCxn id="13" idx="1"/>
          </p:cNvCxnSpPr>
          <p:nvPr/>
        </p:nvCxnSpPr>
        <p:spPr>
          <a:xfrm flipH="1">
            <a:off x="4750574" y="2195258"/>
            <a:ext cx="7664" cy="145652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A14909D3-8CEF-EA9D-FA74-95EE36625625}"/>
              </a:ext>
            </a:extLst>
          </p:cNvPr>
          <p:cNvCxnSpPr>
            <a:cxnSpLocks/>
            <a:stCxn id="13" idx="4"/>
            <a:endCxn id="14" idx="0"/>
          </p:cNvCxnSpPr>
          <p:nvPr/>
        </p:nvCxnSpPr>
        <p:spPr>
          <a:xfrm flipH="1">
            <a:off x="4750573" y="2649332"/>
            <a:ext cx="1" cy="15349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23BEC235-FC47-DD75-245A-9A4679A590B0}"/>
              </a:ext>
            </a:extLst>
          </p:cNvPr>
          <p:cNvCxnSpPr>
            <a:cxnSpLocks/>
            <a:stCxn id="14" idx="2"/>
            <a:endCxn id="8" idx="0"/>
          </p:cNvCxnSpPr>
          <p:nvPr/>
        </p:nvCxnSpPr>
        <p:spPr>
          <a:xfrm>
            <a:off x="4750573" y="3157601"/>
            <a:ext cx="7664" cy="179443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424068EC-DD46-C561-4509-47715CA4240A}"/>
              </a:ext>
            </a:extLst>
          </p:cNvPr>
          <p:cNvCxnSpPr>
            <a:cxnSpLocks/>
            <a:endCxn id="15" idx="1"/>
          </p:cNvCxnSpPr>
          <p:nvPr/>
        </p:nvCxnSpPr>
        <p:spPr>
          <a:xfrm flipH="1">
            <a:off x="4750573" y="3793991"/>
            <a:ext cx="7664" cy="199942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026B99D0-B5E8-5BAD-849D-B170B3C47F38}"/>
              </a:ext>
            </a:extLst>
          </p:cNvPr>
          <p:cNvCxnSpPr>
            <a:cxnSpLocks/>
            <a:stCxn id="15" idx="4"/>
            <a:endCxn id="17" idx="0"/>
          </p:cNvCxnSpPr>
          <p:nvPr/>
        </p:nvCxnSpPr>
        <p:spPr>
          <a:xfrm flipH="1">
            <a:off x="4750572" y="4392767"/>
            <a:ext cx="1" cy="149319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30548BCE-2C17-30E6-35D3-28EEBB21335C}"/>
              </a:ext>
            </a:extLst>
          </p:cNvPr>
          <p:cNvCxnSpPr>
            <a:cxnSpLocks/>
            <a:stCxn id="17" idx="2"/>
          </p:cNvCxnSpPr>
          <p:nvPr/>
        </p:nvCxnSpPr>
        <p:spPr>
          <a:xfrm flipH="1">
            <a:off x="4750570" y="5017252"/>
            <a:ext cx="2" cy="233138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C9DCE6DF-4341-0F7C-53F3-158421C25BC5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4750570" y="5595228"/>
            <a:ext cx="4" cy="25434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727925EE-1C7A-156E-2843-B27940EF3477}"/>
              </a:ext>
            </a:extLst>
          </p:cNvPr>
          <p:cNvCxnSpPr>
            <a:cxnSpLocks/>
            <a:stCxn id="9" idx="4"/>
            <a:endCxn id="7" idx="0"/>
          </p:cNvCxnSpPr>
          <p:nvPr/>
        </p:nvCxnSpPr>
        <p:spPr>
          <a:xfrm>
            <a:off x="4750574" y="6248403"/>
            <a:ext cx="1310" cy="133622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6F0B4125-A16E-C6B6-0806-39DC7B00FF8A}"/>
              </a:ext>
            </a:extLst>
          </p:cNvPr>
          <p:cNvSpPr txBox="1"/>
          <p:nvPr/>
        </p:nvSpPr>
        <p:spPr>
          <a:xfrm>
            <a:off x="4748710" y="3769703"/>
            <a:ext cx="2667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예</a:t>
            </a:r>
            <a:endParaRPr lang="ko-KR" altLang="en-US" sz="7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638D3FB-6BE8-6271-E3FE-D87F0544B46E}"/>
              </a:ext>
            </a:extLst>
          </p:cNvPr>
          <p:cNvSpPr txBox="1"/>
          <p:nvPr/>
        </p:nvSpPr>
        <p:spPr>
          <a:xfrm>
            <a:off x="4748710" y="5021757"/>
            <a:ext cx="2667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예</a:t>
            </a:r>
            <a:endParaRPr lang="ko-KR" altLang="en-US" sz="700" dirty="0"/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BDA93C7E-CC0D-71A2-9036-071A95F0E452}"/>
              </a:ext>
            </a:extLst>
          </p:cNvPr>
          <p:cNvCxnSpPr>
            <a:stCxn id="8" idx="3"/>
            <a:endCxn id="16" idx="3"/>
          </p:cNvCxnSpPr>
          <p:nvPr/>
        </p:nvCxnSpPr>
        <p:spPr>
          <a:xfrm flipH="1" flipV="1">
            <a:off x="5707205" y="2011664"/>
            <a:ext cx="254859" cy="1562963"/>
          </a:xfrm>
          <a:prstGeom prst="bentConnector3">
            <a:avLst>
              <a:gd name="adj1" fmla="val -278434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5A27A573-BD1A-4DC4-AEAF-93D6E2484D97}"/>
              </a:ext>
            </a:extLst>
          </p:cNvPr>
          <p:cNvCxnSpPr>
            <a:stCxn id="17" idx="3"/>
          </p:cNvCxnSpPr>
          <p:nvPr/>
        </p:nvCxnSpPr>
        <p:spPr>
          <a:xfrm flipH="1" flipV="1">
            <a:off x="4843463" y="4467426"/>
            <a:ext cx="893652" cy="312243"/>
          </a:xfrm>
          <a:prstGeom prst="bentConnector3">
            <a:avLst>
              <a:gd name="adj1" fmla="val -101788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D2271B9D-F7CA-7825-B7E8-8381BC2BD1B5}"/>
              </a:ext>
            </a:extLst>
          </p:cNvPr>
          <p:cNvSpPr txBox="1"/>
          <p:nvPr/>
        </p:nvSpPr>
        <p:spPr>
          <a:xfrm>
            <a:off x="6648509" y="2726079"/>
            <a:ext cx="6381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아니요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09B5DCC-8A88-849A-F4D2-7AD0E6F8EE1F}"/>
              </a:ext>
            </a:extLst>
          </p:cNvPr>
          <p:cNvSpPr txBox="1"/>
          <p:nvPr/>
        </p:nvSpPr>
        <p:spPr>
          <a:xfrm>
            <a:off x="6610409" y="4496589"/>
            <a:ext cx="6381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아니요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0021E08-D3C7-CA61-0505-14CFD41260E8}"/>
              </a:ext>
            </a:extLst>
          </p:cNvPr>
          <p:cNvSpPr txBox="1"/>
          <p:nvPr/>
        </p:nvSpPr>
        <p:spPr>
          <a:xfrm>
            <a:off x="7204134" y="1246236"/>
            <a:ext cx="4521277" cy="3939540"/>
          </a:xfrm>
          <a:prstGeom prst="rect">
            <a:avLst/>
          </a:prstGeom>
          <a:noFill/>
          <a:ln w="19050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FF0000"/>
                </a:solidFill>
              </a:rPr>
              <a:t>알고리즘의 조건 </a:t>
            </a:r>
            <a:r>
              <a:rPr lang="en-US" altLang="ko-KR" sz="2400" b="1" dirty="0">
                <a:solidFill>
                  <a:srgbClr val="FF0000"/>
                </a:solidFill>
              </a:rPr>
              <a:t>5</a:t>
            </a:r>
            <a:r>
              <a:rPr lang="ko-KR" altLang="en-US" sz="2400" b="1" dirty="0">
                <a:solidFill>
                  <a:srgbClr val="FF0000"/>
                </a:solidFill>
              </a:rPr>
              <a:t>가지</a:t>
            </a:r>
            <a:endParaRPr lang="en-US" altLang="ko-KR" sz="2400" b="1" dirty="0">
              <a:solidFill>
                <a:srgbClr val="FF0000"/>
              </a:solidFill>
            </a:endParaRPr>
          </a:p>
          <a:p>
            <a:endParaRPr lang="en-US" altLang="ko-KR" sz="2400" b="1" dirty="0">
              <a:solidFill>
                <a:srgbClr val="FF0000"/>
              </a:solidFill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입력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외부에서 </a:t>
            </a:r>
            <a:r>
              <a:rPr lang="ko-KR" altLang="en-US" sz="1600" b="1" dirty="0">
                <a:solidFill>
                  <a:schemeClr val="accent5">
                    <a:lumMod val="75000"/>
                  </a:schemeClr>
                </a:solidFill>
              </a:rPr>
              <a:t>제공되는 자료가 </a:t>
            </a:r>
            <a:r>
              <a:rPr lang="en-US" altLang="ko-KR" sz="16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  <a:r>
              <a:rPr lang="ko-KR" altLang="en-US" sz="1600" b="1" dirty="0">
                <a:solidFill>
                  <a:schemeClr val="accent5">
                    <a:lumMod val="75000"/>
                  </a:schemeClr>
                </a:solidFill>
              </a:rPr>
              <a:t>개 이상 존재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해야 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endParaRPr lang="en-US" altLang="ko-KR" sz="600" dirty="0"/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출력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적어도 </a:t>
            </a:r>
            <a:r>
              <a:rPr lang="en-US" altLang="ko-KR" sz="1600" b="1" dirty="0">
                <a:solidFill>
                  <a:schemeClr val="accent5">
                    <a:lumMod val="75000"/>
                  </a:schemeClr>
                </a:solidFill>
              </a:rPr>
              <a:t>2</a:t>
            </a:r>
            <a:r>
              <a:rPr lang="ko-KR" altLang="en-US" sz="1600" b="1" dirty="0">
                <a:solidFill>
                  <a:schemeClr val="accent5">
                    <a:lumMod val="75000"/>
                  </a:schemeClr>
                </a:solidFill>
              </a:rPr>
              <a:t>개 이상의 서로 다른 결과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내어야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endParaRPr lang="en-US" altLang="ko-KR" sz="600" dirty="0"/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명확성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수행과정은 </a:t>
            </a:r>
            <a:r>
              <a:rPr lang="ko-KR" altLang="en-US" sz="1600" b="1" dirty="0">
                <a:solidFill>
                  <a:schemeClr val="accent5">
                    <a:lumMod val="75000"/>
                  </a:schemeClr>
                </a:solidFill>
              </a:rPr>
              <a:t>무엇을 하기 위한 것인지 명확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하게 정의 되야 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endParaRPr lang="en-US" altLang="ko-KR" sz="600" dirty="0"/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유한성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알고리즘의 명령어대로 </a:t>
            </a:r>
            <a:r>
              <a:rPr lang="ko-KR" altLang="en-US" sz="1600" b="1" dirty="0">
                <a:solidFill>
                  <a:schemeClr val="accent5">
                    <a:lumMod val="75000"/>
                  </a:schemeClr>
                </a:solidFill>
              </a:rPr>
              <a:t>수행했을 때 처리된 후 </a:t>
            </a:r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종료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되어야 한다</a:t>
            </a:r>
            <a:r>
              <a:rPr lang="en-US" altLang="ko-KR" sz="1600" dirty="0"/>
              <a:t>.</a:t>
            </a:r>
          </a:p>
          <a:p>
            <a:endParaRPr lang="en-US" altLang="ko-KR" sz="600" dirty="0"/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효율성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모든 과정은 </a:t>
            </a:r>
            <a:r>
              <a:rPr lang="ko-KR" altLang="en-US" sz="1600" b="1" dirty="0">
                <a:solidFill>
                  <a:schemeClr val="accent5">
                    <a:lumMod val="75000"/>
                  </a:schemeClr>
                </a:solidFill>
              </a:rPr>
              <a:t>명백하게 실행 가능한 </a:t>
            </a:r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것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이어야 하며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시간적 공간적 효율성을 가져야 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82303ED-D43D-C5B5-D4C5-CA92A959A376}"/>
              </a:ext>
            </a:extLst>
          </p:cNvPr>
          <p:cNvSpPr txBox="1"/>
          <p:nvPr/>
        </p:nvSpPr>
        <p:spPr>
          <a:xfrm>
            <a:off x="6286750" y="5479599"/>
            <a:ext cx="506705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accent1">
                    <a:lumMod val="75000"/>
                  </a:schemeClr>
                </a:solidFill>
              </a:rPr>
              <a:t>좋은 알고리즘은</a:t>
            </a:r>
            <a:r>
              <a:rPr lang="en-US" altLang="ko-KR" sz="2000" b="1" dirty="0">
                <a:solidFill>
                  <a:schemeClr val="accent1">
                    <a:lumMod val="75000"/>
                  </a:schemeClr>
                </a:solidFill>
              </a:rPr>
              <a:t>?</a:t>
            </a: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우선 그 출력 결과가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100%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정확해야 할 뿐만 아니라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이를 프로그램으로 옮겨 컴퓨터에서 실행했을 때 그 성능이 좋아야 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50179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53" grpId="0"/>
      <p:bldP spid="54" grpId="0"/>
      <p:bldP spid="61" grpId="0"/>
      <p:bldP spid="62" grpId="0"/>
      <p:bldP spid="6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21CC3-52B0-EDBA-2FAB-31F9F9127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알고리즘의 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1F3114-E7AC-DAF4-3097-C4FBCAD77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3200" dirty="0">
                <a:solidFill>
                  <a:srgbClr val="FF0000"/>
                </a:solidFill>
              </a:rPr>
              <a:t>1. </a:t>
            </a:r>
            <a:r>
              <a:rPr lang="ko-KR" altLang="en-US" sz="3200" dirty="0">
                <a:solidFill>
                  <a:srgbClr val="FF0000"/>
                </a:solidFill>
              </a:rPr>
              <a:t>유튜브 알고리즘</a:t>
            </a:r>
            <a:r>
              <a:rPr lang="en-US" altLang="ko-KR" sz="3200" dirty="0">
                <a:solidFill>
                  <a:srgbClr val="FF0000"/>
                </a:solidFill>
              </a:rPr>
              <a:t>(</a:t>
            </a:r>
            <a:r>
              <a:rPr lang="ko-KR" altLang="en-US" sz="3200" dirty="0">
                <a:solidFill>
                  <a:srgbClr val="FF0000"/>
                </a:solidFill>
              </a:rPr>
              <a:t>추천 동영상</a:t>
            </a:r>
            <a:r>
              <a:rPr lang="en-US" altLang="ko-KR" sz="3200" dirty="0">
                <a:solidFill>
                  <a:srgbClr val="FF0000"/>
                </a:solidFill>
              </a:rPr>
              <a:t>)</a:t>
            </a:r>
          </a:p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유튜브 추천 동영상이 뜨는 것은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Ai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가 알고리즘으로 인식해서 내가 유심히 보는 동영상 종류를 파악한다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en-US" altLang="ko-KR" sz="3200" dirty="0">
                <a:solidFill>
                  <a:srgbClr val="FF0000"/>
                </a:solidFill>
              </a:rPr>
              <a:t>2. </a:t>
            </a:r>
            <a:r>
              <a:rPr lang="ko-KR" altLang="en-US" sz="3200" dirty="0" err="1">
                <a:solidFill>
                  <a:srgbClr val="FF0000"/>
                </a:solidFill>
              </a:rPr>
              <a:t>쿠팡</a:t>
            </a:r>
            <a:r>
              <a:rPr lang="ko-KR" altLang="en-US" sz="3200" dirty="0">
                <a:solidFill>
                  <a:srgbClr val="FF0000"/>
                </a:solidFill>
              </a:rPr>
              <a:t> 추천상품</a:t>
            </a:r>
            <a:endParaRPr lang="en-US" altLang="ko-KR" sz="3200" dirty="0">
              <a:solidFill>
                <a:srgbClr val="FF0000"/>
              </a:solidFill>
            </a:endParaRPr>
          </a:p>
          <a:p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쿠팡에서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평소에 검색하고 찾아보는 상품 목록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종류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AI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가 알고리즘으로 인식해서 알림으로 추천 상품을 보여준다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603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EE212-C087-DC71-96C2-8F6271D42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컴퓨팅사고란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</a:rPr>
              <a:t>?</a:t>
            </a:r>
            <a:endParaRPr lang="ko-KR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58A2F7-F67C-40F8-2B96-016E5C7A1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5821" y="5296991"/>
            <a:ext cx="8612777" cy="10548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</a:rPr>
              <a:t>컴퓨팅사고력은 문제의 해결 방법에 대한 사고 과정이다</a:t>
            </a:r>
            <a:r>
              <a:rPr lang="en-US" altLang="ko-KR" sz="3600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pPr marL="0" indent="0" algn="ctr">
              <a:buNone/>
            </a:pP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</a:rPr>
              <a:t>복잡한 문제를 단순화 하고 이를 논리적이면서 효율적으로 해결하는 사고 과정</a:t>
            </a:r>
            <a:endParaRPr lang="en-US" altLang="ko-KR" sz="1600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altLang="ko-KR" dirty="0">
              <a:hlinkClick r:id="rId2"/>
            </a:endParaRPr>
          </a:p>
          <a:p>
            <a:endParaRPr lang="en-US" altLang="ko-KR" dirty="0">
              <a:hlinkClick r:id="rId2"/>
            </a:endParaRPr>
          </a:p>
          <a:p>
            <a:endParaRPr lang="en-US" altLang="ko-KR" dirty="0">
              <a:hlinkClick r:id="rId2"/>
            </a:endParaRPr>
          </a:p>
          <a:p>
            <a:endParaRPr lang="en-US" altLang="ko-KR" dirty="0">
              <a:hlinkClick r:id="rId2"/>
            </a:endParaRPr>
          </a:p>
          <a:p>
            <a:endParaRPr lang="en-US" altLang="ko-KR" dirty="0">
              <a:hlinkClick r:id="rId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35F66D-E2B4-03CC-CC23-7821E63B57E9}"/>
              </a:ext>
            </a:extLst>
          </p:cNvPr>
          <p:cNvSpPr txBox="1"/>
          <p:nvPr/>
        </p:nvSpPr>
        <p:spPr>
          <a:xfrm>
            <a:off x="2988990" y="4482310"/>
            <a:ext cx="7832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&lt;https://youtu.be/vxY6JlHg128?feature=shared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&gt;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DC2777B-EC48-A6D8-0BB5-DF427694A0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9950" y="1378800"/>
            <a:ext cx="4790353" cy="26979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F61D919-1577-EE6E-F5B8-F754AFAF41A6}"/>
              </a:ext>
            </a:extLst>
          </p:cNvPr>
          <p:cNvSpPr/>
          <p:nvPr/>
        </p:nvSpPr>
        <p:spPr>
          <a:xfrm>
            <a:off x="3641271" y="5872842"/>
            <a:ext cx="7320643" cy="369332"/>
          </a:xfrm>
          <a:prstGeom prst="rect">
            <a:avLst/>
          </a:pr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556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33C71B-F516-174A-16F8-BEBEACD5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컴퓨팅사고의 이해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D80B58-39A4-10BF-DA31-DAE0F38FB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3422" y="1247506"/>
            <a:ext cx="8460377" cy="2731223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컴퓨터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또는 사람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가 효과적으로 문제를 해결할 수 있도록 문제를 정의하고 그에 대한 답을 기술하는 일체의 사고 과정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복잡한 문제를 단순한 문제로 분해한 후 이를 해결하기 위한 구조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알고리즘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만드는 과정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6885866C-8BD3-1C9C-5CEA-1E7C723DBFEA}"/>
              </a:ext>
            </a:extLst>
          </p:cNvPr>
          <p:cNvSpPr/>
          <p:nvPr/>
        </p:nvSpPr>
        <p:spPr>
          <a:xfrm>
            <a:off x="3747412" y="4378777"/>
            <a:ext cx="1023257" cy="1023257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95385E00-604D-5F6C-D7B8-A11DCA2F2893}"/>
              </a:ext>
            </a:extLst>
          </p:cNvPr>
          <p:cNvSpPr/>
          <p:nvPr/>
        </p:nvSpPr>
        <p:spPr>
          <a:xfrm>
            <a:off x="4942113" y="4675415"/>
            <a:ext cx="843644" cy="484414"/>
          </a:xfrm>
          <a:prstGeom prst="rightArrow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88191353-EA2B-C5CF-135B-2CCB04ADEA81}"/>
              </a:ext>
            </a:extLst>
          </p:cNvPr>
          <p:cNvSpPr/>
          <p:nvPr/>
        </p:nvSpPr>
        <p:spPr>
          <a:xfrm>
            <a:off x="5927275" y="4016828"/>
            <a:ext cx="2999014" cy="180158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3FC15E4B-57B3-114B-B3F1-6F102F564F41}"/>
              </a:ext>
            </a:extLst>
          </p:cNvPr>
          <p:cNvSpPr/>
          <p:nvPr/>
        </p:nvSpPr>
        <p:spPr>
          <a:xfrm>
            <a:off x="9111342" y="4637314"/>
            <a:ext cx="843644" cy="484414"/>
          </a:xfrm>
          <a:prstGeom prst="rightArrow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DEF4317-B141-D45F-F1C7-9CB4D1EF0524}"/>
              </a:ext>
            </a:extLst>
          </p:cNvPr>
          <p:cNvSpPr/>
          <p:nvPr/>
        </p:nvSpPr>
        <p:spPr>
          <a:xfrm>
            <a:off x="10205358" y="4367892"/>
            <a:ext cx="1023257" cy="1023257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F9AE2E-7788-66EF-DF66-A108A932C332}"/>
              </a:ext>
            </a:extLst>
          </p:cNvPr>
          <p:cNvSpPr txBox="1"/>
          <p:nvPr/>
        </p:nvSpPr>
        <p:spPr>
          <a:xfrm>
            <a:off x="3888923" y="4694854"/>
            <a:ext cx="751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문제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8F9EF1-19AF-16E2-C1B9-80C6A9D7B5E4}"/>
              </a:ext>
            </a:extLst>
          </p:cNvPr>
          <p:cNvSpPr txBox="1"/>
          <p:nvPr/>
        </p:nvSpPr>
        <p:spPr>
          <a:xfrm>
            <a:off x="10341426" y="4694854"/>
            <a:ext cx="751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해결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1D66D3-C4FB-1E2A-FDE5-00745A6E7C33}"/>
              </a:ext>
            </a:extLst>
          </p:cNvPr>
          <p:cNvSpPr txBox="1"/>
          <p:nvPr/>
        </p:nvSpPr>
        <p:spPr>
          <a:xfrm>
            <a:off x="6400802" y="4201886"/>
            <a:ext cx="203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컴퓨팅사고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09B31C-578C-839D-79FC-41A3739A3181}"/>
              </a:ext>
            </a:extLst>
          </p:cNvPr>
          <p:cNvSpPr txBox="1"/>
          <p:nvPr/>
        </p:nvSpPr>
        <p:spPr>
          <a:xfrm>
            <a:off x="6101440" y="4806045"/>
            <a:ext cx="26833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복잡한 문제를 해결하는</a:t>
            </a:r>
            <a:endParaRPr lang="en-US" altLang="ko-KR" dirty="0"/>
          </a:p>
          <a:p>
            <a:pPr algn="ctr"/>
            <a:r>
              <a:rPr lang="ko-KR" altLang="en-US" dirty="0"/>
              <a:t>일체의 사고 과정</a:t>
            </a:r>
          </a:p>
        </p:txBody>
      </p:sp>
    </p:spTree>
    <p:extLst>
      <p:ext uri="{BB962C8B-B14F-4D97-AF65-F5344CB8AC3E}">
        <p14:creationId xmlns:p14="http://schemas.microsoft.com/office/powerpoint/2010/main" val="3719242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/>
      <p:bldP spid="11" grpId="0"/>
      <p:bldP spid="12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9B0C13B-FF31-D2A0-E551-6D2A253B7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1">
                    <a:lumMod val="50000"/>
                  </a:schemeClr>
                </a:solidFill>
              </a:rPr>
              <a:t>컴퓨팅사고 하위요소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67EE1B3-34C2-FCE9-FA26-DEC8C94E48A2}"/>
              </a:ext>
            </a:extLst>
          </p:cNvPr>
          <p:cNvSpPr/>
          <p:nvPr/>
        </p:nvSpPr>
        <p:spPr>
          <a:xfrm>
            <a:off x="3205843" y="1355270"/>
            <a:ext cx="1382486" cy="6531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CA88B06-2B08-C444-9871-34425A6E4403}"/>
              </a:ext>
            </a:extLst>
          </p:cNvPr>
          <p:cNvSpPr/>
          <p:nvPr/>
        </p:nvSpPr>
        <p:spPr>
          <a:xfrm>
            <a:off x="3205843" y="2217969"/>
            <a:ext cx="1382486" cy="6531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180C0BF-D788-B1C2-AC32-76761F7A3119}"/>
              </a:ext>
            </a:extLst>
          </p:cNvPr>
          <p:cNvSpPr/>
          <p:nvPr/>
        </p:nvSpPr>
        <p:spPr>
          <a:xfrm>
            <a:off x="3205843" y="3249384"/>
            <a:ext cx="1382486" cy="6531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0FC787C-DCC9-A282-EEA8-F78260F666D5}"/>
              </a:ext>
            </a:extLst>
          </p:cNvPr>
          <p:cNvSpPr/>
          <p:nvPr/>
        </p:nvSpPr>
        <p:spPr>
          <a:xfrm>
            <a:off x="3205843" y="4279434"/>
            <a:ext cx="1382486" cy="6531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002332C-617B-2032-C99A-8CCEEF3219B2}"/>
              </a:ext>
            </a:extLst>
          </p:cNvPr>
          <p:cNvSpPr/>
          <p:nvPr/>
        </p:nvSpPr>
        <p:spPr>
          <a:xfrm>
            <a:off x="3205843" y="5309484"/>
            <a:ext cx="1382486" cy="6531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3AB46C1-6848-3FB3-7C7F-E868FEED6966}"/>
              </a:ext>
            </a:extLst>
          </p:cNvPr>
          <p:cNvSpPr/>
          <p:nvPr/>
        </p:nvSpPr>
        <p:spPr>
          <a:xfrm>
            <a:off x="4838700" y="1355270"/>
            <a:ext cx="6694714" cy="653143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3A3EE10-BEC8-56BD-EA85-95BDD0C52507}"/>
              </a:ext>
            </a:extLst>
          </p:cNvPr>
          <p:cNvSpPr/>
          <p:nvPr/>
        </p:nvSpPr>
        <p:spPr>
          <a:xfrm>
            <a:off x="4838700" y="2217968"/>
            <a:ext cx="6694714" cy="653143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01E811D-EF46-6A7C-ADD8-5599E03D490F}"/>
              </a:ext>
            </a:extLst>
          </p:cNvPr>
          <p:cNvSpPr/>
          <p:nvPr/>
        </p:nvSpPr>
        <p:spPr>
          <a:xfrm>
            <a:off x="4838700" y="3249384"/>
            <a:ext cx="6694714" cy="653143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C8BCC2-AB2C-69DB-68C6-9E0BB7995824}"/>
              </a:ext>
            </a:extLst>
          </p:cNvPr>
          <p:cNvSpPr/>
          <p:nvPr/>
        </p:nvSpPr>
        <p:spPr>
          <a:xfrm>
            <a:off x="4838700" y="4279433"/>
            <a:ext cx="6694714" cy="653143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55D687D-3009-21BE-8DD7-6A8DDB9FD768}"/>
              </a:ext>
            </a:extLst>
          </p:cNvPr>
          <p:cNvSpPr/>
          <p:nvPr/>
        </p:nvSpPr>
        <p:spPr>
          <a:xfrm>
            <a:off x="4838700" y="5309482"/>
            <a:ext cx="6694714" cy="653143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9B016A-9ED8-BC79-7291-3B451FEE3ACE}"/>
              </a:ext>
            </a:extLst>
          </p:cNvPr>
          <p:cNvSpPr txBox="1"/>
          <p:nvPr/>
        </p:nvSpPr>
        <p:spPr>
          <a:xfrm>
            <a:off x="3292929" y="1491344"/>
            <a:ext cx="120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문제분해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ED945A-39E4-7E20-CC68-351BA2BF8FCF}"/>
              </a:ext>
            </a:extLst>
          </p:cNvPr>
          <p:cNvSpPr txBox="1"/>
          <p:nvPr/>
        </p:nvSpPr>
        <p:spPr>
          <a:xfrm>
            <a:off x="3292929" y="2359873"/>
            <a:ext cx="120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패턴인식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101679-C87F-8562-4917-84615FF8C4A2}"/>
              </a:ext>
            </a:extLst>
          </p:cNvPr>
          <p:cNvSpPr txBox="1"/>
          <p:nvPr/>
        </p:nvSpPr>
        <p:spPr>
          <a:xfrm>
            <a:off x="3292929" y="3391289"/>
            <a:ext cx="120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추상화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726D29-2974-56C0-D47F-B7511B757BED}"/>
              </a:ext>
            </a:extLst>
          </p:cNvPr>
          <p:cNvSpPr txBox="1"/>
          <p:nvPr/>
        </p:nvSpPr>
        <p:spPr>
          <a:xfrm>
            <a:off x="3292929" y="4421338"/>
            <a:ext cx="120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알고리즘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A1B5AF-A19E-B508-776C-64371739C1AF}"/>
              </a:ext>
            </a:extLst>
          </p:cNvPr>
          <p:cNvSpPr txBox="1"/>
          <p:nvPr/>
        </p:nvSpPr>
        <p:spPr>
          <a:xfrm>
            <a:off x="3292929" y="5451387"/>
            <a:ext cx="120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자동화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B0A3BB-CDC0-902B-1366-D12B4FC99147}"/>
              </a:ext>
            </a:extLst>
          </p:cNvPr>
          <p:cNvSpPr txBox="1"/>
          <p:nvPr/>
        </p:nvSpPr>
        <p:spPr>
          <a:xfrm>
            <a:off x="5050971" y="1491344"/>
            <a:ext cx="594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복잡한 문제를 해결 가능한 작은 문제들로 나누기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8427DF-08FA-0BD1-4F83-AAA492250A52}"/>
              </a:ext>
            </a:extLst>
          </p:cNvPr>
          <p:cNvSpPr txBox="1"/>
          <p:nvPr/>
        </p:nvSpPr>
        <p:spPr>
          <a:xfrm>
            <a:off x="5050971" y="2359873"/>
            <a:ext cx="594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문제들 사이에 일정한 패턴을 찾기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F6A8BC-5F17-C838-FAFC-3BF04DA79267}"/>
              </a:ext>
            </a:extLst>
          </p:cNvPr>
          <p:cNvSpPr txBox="1"/>
          <p:nvPr/>
        </p:nvSpPr>
        <p:spPr>
          <a:xfrm>
            <a:off x="5050970" y="3391289"/>
            <a:ext cx="594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문제를 단순화하여 표현하기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9012950-063E-52DA-5D95-7BE6CC4C46C9}"/>
              </a:ext>
            </a:extLst>
          </p:cNvPr>
          <p:cNvSpPr txBox="1"/>
          <p:nvPr/>
        </p:nvSpPr>
        <p:spPr>
          <a:xfrm>
            <a:off x="5050969" y="4423076"/>
            <a:ext cx="594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문제해결을 위해 가장 효율적인 절차나 방법 설계하기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45D3B3-0371-3183-3CE7-683809480EF1}"/>
              </a:ext>
            </a:extLst>
          </p:cNvPr>
          <p:cNvSpPr txBox="1"/>
          <p:nvPr/>
        </p:nvSpPr>
        <p:spPr>
          <a:xfrm>
            <a:off x="5050968" y="5451387"/>
            <a:ext cx="594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프로그래밍으로 표현 하여 문제해결 결과 확인하기</a:t>
            </a:r>
          </a:p>
        </p:txBody>
      </p:sp>
    </p:spTree>
    <p:extLst>
      <p:ext uri="{BB962C8B-B14F-4D97-AF65-F5344CB8AC3E}">
        <p14:creationId xmlns:p14="http://schemas.microsoft.com/office/powerpoint/2010/main" val="1935367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A64A4BE-336D-E702-31BE-B5F70044B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알고리즘의 이해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D86FDA3F-FAF7-3BE3-42B6-AB37433FA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주어진 문제를 해결하는 데 필요한 방법과 절차가 순서대로 기술한 것이다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특정 업무를 수행하기 위한 절차 또는 명령어의 집합이다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평소 사용하는 컴퓨터 프로그램은 프로그래밍 언어를 이용하여 알고리즘을 코드로 변환하는 것을 의미한다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162F809-293D-953E-F8D4-D5E33D14EC5A}"/>
              </a:ext>
            </a:extLst>
          </p:cNvPr>
          <p:cNvSpPr/>
          <p:nvPr/>
        </p:nvSpPr>
        <p:spPr>
          <a:xfrm>
            <a:off x="3663044" y="4808765"/>
            <a:ext cx="1107625" cy="1073599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A9DD3A81-0CD0-FB3E-95A0-36403D24E2E3}"/>
              </a:ext>
            </a:extLst>
          </p:cNvPr>
          <p:cNvSpPr/>
          <p:nvPr/>
        </p:nvSpPr>
        <p:spPr>
          <a:xfrm>
            <a:off x="4942113" y="5105403"/>
            <a:ext cx="843644" cy="484414"/>
          </a:xfrm>
          <a:prstGeom prst="rightArrow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DC569439-911B-8726-27C3-58A2F48D71DF}"/>
              </a:ext>
            </a:extLst>
          </p:cNvPr>
          <p:cNvSpPr/>
          <p:nvPr/>
        </p:nvSpPr>
        <p:spPr>
          <a:xfrm>
            <a:off x="5927275" y="4446816"/>
            <a:ext cx="2999014" cy="180158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2153CE76-A4CC-E7DC-A413-DE468E6E4C18}"/>
              </a:ext>
            </a:extLst>
          </p:cNvPr>
          <p:cNvSpPr/>
          <p:nvPr/>
        </p:nvSpPr>
        <p:spPr>
          <a:xfrm>
            <a:off x="9111342" y="5067302"/>
            <a:ext cx="843644" cy="484414"/>
          </a:xfrm>
          <a:prstGeom prst="rightArrow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0F011A32-EF33-5893-FE67-2A9B583AA573}"/>
              </a:ext>
            </a:extLst>
          </p:cNvPr>
          <p:cNvSpPr/>
          <p:nvPr/>
        </p:nvSpPr>
        <p:spPr>
          <a:xfrm>
            <a:off x="10205358" y="4797881"/>
            <a:ext cx="1148441" cy="108448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7114CE-3CD5-58D4-5246-9262E096C2BD}"/>
              </a:ext>
            </a:extLst>
          </p:cNvPr>
          <p:cNvSpPr txBox="1"/>
          <p:nvPr/>
        </p:nvSpPr>
        <p:spPr>
          <a:xfrm>
            <a:off x="3660321" y="5173829"/>
            <a:ext cx="1107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알고리즘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880566-507D-9F5B-2323-55BCB7A24967}"/>
              </a:ext>
            </a:extLst>
          </p:cNvPr>
          <p:cNvSpPr txBox="1"/>
          <p:nvPr/>
        </p:nvSpPr>
        <p:spPr>
          <a:xfrm>
            <a:off x="10199910" y="5146614"/>
            <a:ext cx="1183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프로그램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8CFA7F-C170-EBA6-29C7-137FD0A4F1C8}"/>
              </a:ext>
            </a:extLst>
          </p:cNvPr>
          <p:cNvSpPr txBox="1"/>
          <p:nvPr/>
        </p:nvSpPr>
        <p:spPr>
          <a:xfrm>
            <a:off x="6019795" y="4996549"/>
            <a:ext cx="28248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프로그래밍 언어로</a:t>
            </a:r>
            <a:endParaRPr lang="en-US" altLang="ko-KR" sz="2400" dirty="0"/>
          </a:p>
          <a:p>
            <a:pPr algn="ctr"/>
            <a:r>
              <a:rPr lang="ko-KR" altLang="en-US" sz="2400" dirty="0"/>
              <a:t>코딩</a:t>
            </a:r>
          </a:p>
        </p:txBody>
      </p:sp>
    </p:spTree>
    <p:extLst>
      <p:ext uri="{BB962C8B-B14F-4D97-AF65-F5344CB8AC3E}">
        <p14:creationId xmlns:p14="http://schemas.microsoft.com/office/powerpoint/2010/main" val="4118597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3B132-4C0A-0AE5-902D-D72AAB01F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알고리즘의 제어구조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BE828B-A2AB-56D5-48B1-9601DD881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3422" y="1247507"/>
            <a:ext cx="8460377" cy="1807794"/>
          </a:xfrm>
        </p:spPr>
        <p:txBody>
          <a:bodyPr>
            <a:noAutofit/>
          </a:bodyPr>
          <a:lstStyle/>
          <a:p>
            <a:r>
              <a:rPr lang="ko-KR" altLang="en-US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순차구조 </a:t>
            </a:r>
            <a:r>
              <a:rPr lang="en-US" altLang="ko-KR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문제해결 과정을 위에서부터 순차적으로 실행한다</a:t>
            </a:r>
            <a:r>
              <a:rPr lang="en-US" altLang="ko-KR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ko-KR" altLang="en-US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선택구조 </a:t>
            </a:r>
            <a:r>
              <a:rPr lang="en-US" altLang="ko-KR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  <a:r>
              <a:rPr lang="ko-KR" altLang="en-US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특정 조건 만족 여부에 따라 다음 명령을 선택하여 실행한다</a:t>
            </a:r>
            <a:r>
              <a:rPr lang="en-US" altLang="ko-KR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ko-KR" altLang="en-US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반복구조 </a:t>
            </a:r>
            <a:r>
              <a:rPr lang="en-US" altLang="ko-KR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특정 조건 만족 여부에 따라 같은 동작을 반복하여 실행한다</a:t>
            </a:r>
            <a:r>
              <a:rPr lang="en-US" altLang="ko-KR" sz="2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ko-KR" altLang="en-US" sz="2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BF50B9-8A76-D35F-C0B5-B633DE204C12}"/>
              </a:ext>
            </a:extLst>
          </p:cNvPr>
          <p:cNvSpPr/>
          <p:nvPr/>
        </p:nvSpPr>
        <p:spPr>
          <a:xfrm>
            <a:off x="3422158" y="3947792"/>
            <a:ext cx="1106040" cy="52016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처리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D08CAC1-0E47-73D9-AE6A-D7050222C90E}"/>
              </a:ext>
            </a:extLst>
          </p:cNvPr>
          <p:cNvSpPr/>
          <p:nvPr/>
        </p:nvSpPr>
        <p:spPr>
          <a:xfrm>
            <a:off x="3422158" y="4833909"/>
            <a:ext cx="1106040" cy="52016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처리</a:t>
            </a:r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D9589D3F-17A2-4103-AD23-2558E36EA0E9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3975178" y="4467960"/>
            <a:ext cx="0" cy="3659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8B44F895-1F43-CC19-E3BD-ED2344B67D04}"/>
              </a:ext>
            </a:extLst>
          </p:cNvPr>
          <p:cNvCxnSpPr/>
          <p:nvPr/>
        </p:nvCxnSpPr>
        <p:spPr>
          <a:xfrm>
            <a:off x="3977375" y="3581843"/>
            <a:ext cx="0" cy="3659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9E4326B-BD69-02D5-58BD-17E3899C083B}"/>
              </a:ext>
            </a:extLst>
          </p:cNvPr>
          <p:cNvCxnSpPr/>
          <p:nvPr/>
        </p:nvCxnSpPr>
        <p:spPr>
          <a:xfrm>
            <a:off x="3984097" y="5354077"/>
            <a:ext cx="0" cy="3659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78E2EB8-D6FE-2C27-BCEA-F24701CEB987}"/>
              </a:ext>
            </a:extLst>
          </p:cNvPr>
          <p:cNvSpPr txBox="1"/>
          <p:nvPr/>
        </p:nvSpPr>
        <p:spPr>
          <a:xfrm>
            <a:off x="3486464" y="6251672"/>
            <a:ext cx="977428" cy="307777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순차구조</a:t>
            </a:r>
            <a:endParaRPr lang="ko-KR" altLang="en-US" sz="11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E4716F-2791-80C6-AF61-59CC4A8C96F1}"/>
              </a:ext>
            </a:extLst>
          </p:cNvPr>
          <p:cNvSpPr/>
          <p:nvPr/>
        </p:nvSpPr>
        <p:spPr>
          <a:xfrm>
            <a:off x="3028631" y="3329618"/>
            <a:ext cx="1910932" cy="323585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순서도: 판단 12">
            <a:extLst>
              <a:ext uri="{FF2B5EF4-FFF2-40B4-BE49-F238E27FC236}">
                <a16:creationId xmlns:a16="http://schemas.microsoft.com/office/drawing/2014/main" id="{4DC43A40-5C69-4D14-2100-ACA182BFCA81}"/>
              </a:ext>
            </a:extLst>
          </p:cNvPr>
          <p:cNvSpPr/>
          <p:nvPr/>
        </p:nvSpPr>
        <p:spPr>
          <a:xfrm>
            <a:off x="5397320" y="3501544"/>
            <a:ext cx="1633155" cy="720028"/>
          </a:xfrm>
          <a:prstGeom prst="flowChartDecision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조건식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BBF85A6-86AF-1BDF-FF61-617499826A1D}"/>
              </a:ext>
            </a:extLst>
          </p:cNvPr>
          <p:cNvSpPr/>
          <p:nvPr/>
        </p:nvSpPr>
        <p:spPr>
          <a:xfrm>
            <a:off x="5658878" y="4669265"/>
            <a:ext cx="1106040" cy="52016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처리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3D04989-9B6B-674F-E743-D998891589AC}"/>
              </a:ext>
            </a:extLst>
          </p:cNvPr>
          <p:cNvSpPr/>
          <p:nvPr/>
        </p:nvSpPr>
        <p:spPr>
          <a:xfrm>
            <a:off x="7202042" y="4669265"/>
            <a:ext cx="1106040" cy="52016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처리</a:t>
            </a:r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4425608-BF30-72F3-42FD-3EB7E6D35535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6211898" y="4221572"/>
            <a:ext cx="2000" cy="447693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03471E9D-A89F-9243-BB77-1544946AA7D0}"/>
              </a:ext>
            </a:extLst>
          </p:cNvPr>
          <p:cNvCxnSpPr>
            <a:cxnSpLocks/>
            <a:stCxn id="13" idx="3"/>
            <a:endCxn id="15" idx="0"/>
          </p:cNvCxnSpPr>
          <p:nvPr/>
        </p:nvCxnSpPr>
        <p:spPr>
          <a:xfrm>
            <a:off x="7030475" y="3861558"/>
            <a:ext cx="724587" cy="807707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E1104A38-E74D-5064-1D0D-CF0A1F31A9AD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6211898" y="5189433"/>
            <a:ext cx="0" cy="515983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33013309-4C78-42F7-429A-B7BA83AA1F78}"/>
              </a:ext>
            </a:extLst>
          </p:cNvPr>
          <p:cNvCxnSpPr>
            <a:cxnSpLocks/>
            <a:stCxn id="15" idx="2"/>
          </p:cNvCxnSpPr>
          <p:nvPr/>
        </p:nvCxnSpPr>
        <p:spPr>
          <a:xfrm rot="5400000">
            <a:off x="6873421" y="4565782"/>
            <a:ext cx="257991" cy="1505292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F7F23D3-09A1-E00F-FD95-9130347D7C46}"/>
              </a:ext>
            </a:extLst>
          </p:cNvPr>
          <p:cNvSpPr txBox="1"/>
          <p:nvPr/>
        </p:nvSpPr>
        <p:spPr>
          <a:xfrm>
            <a:off x="5848132" y="4255940"/>
            <a:ext cx="72458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예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6B788A-62FE-9654-D218-707E56E55EB4}"/>
              </a:ext>
            </a:extLst>
          </p:cNvPr>
          <p:cNvSpPr txBox="1"/>
          <p:nvPr/>
        </p:nvSpPr>
        <p:spPr>
          <a:xfrm>
            <a:off x="7408288" y="4213425"/>
            <a:ext cx="72458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아니오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95CFC96-B1F2-98B9-B9F5-A192EDB219DD}"/>
              </a:ext>
            </a:extLst>
          </p:cNvPr>
          <p:cNvSpPr txBox="1"/>
          <p:nvPr/>
        </p:nvSpPr>
        <p:spPr>
          <a:xfrm>
            <a:off x="6391950" y="6238086"/>
            <a:ext cx="977428" cy="307777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선택구조</a:t>
            </a:r>
            <a:endParaRPr lang="ko-KR" altLang="en-US" sz="11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1B246BE-E5F6-AE13-7B59-B2518E5FFCF9}"/>
              </a:ext>
            </a:extLst>
          </p:cNvPr>
          <p:cNvSpPr/>
          <p:nvPr/>
        </p:nvSpPr>
        <p:spPr>
          <a:xfrm>
            <a:off x="5376687" y="3329618"/>
            <a:ext cx="3066456" cy="322983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순서도: 판단 33">
            <a:extLst>
              <a:ext uri="{FF2B5EF4-FFF2-40B4-BE49-F238E27FC236}">
                <a16:creationId xmlns:a16="http://schemas.microsoft.com/office/drawing/2014/main" id="{E1906284-3991-A20B-76B9-C9A54203A4AA}"/>
              </a:ext>
            </a:extLst>
          </p:cNvPr>
          <p:cNvSpPr/>
          <p:nvPr/>
        </p:nvSpPr>
        <p:spPr>
          <a:xfrm>
            <a:off x="9437288" y="3699492"/>
            <a:ext cx="1633155" cy="720028"/>
          </a:xfrm>
          <a:prstGeom prst="flowChartDecision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조건식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3689204-A96B-882B-F635-63DBFB66450B}"/>
              </a:ext>
            </a:extLst>
          </p:cNvPr>
          <p:cNvSpPr/>
          <p:nvPr/>
        </p:nvSpPr>
        <p:spPr>
          <a:xfrm>
            <a:off x="9700845" y="4880395"/>
            <a:ext cx="1106040" cy="52016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처리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DA11A938-7A74-1BF7-AAB1-1A77BD768B3B}"/>
              </a:ext>
            </a:extLst>
          </p:cNvPr>
          <p:cNvCxnSpPr>
            <a:cxnSpLocks/>
            <a:stCxn id="34" idx="2"/>
            <a:endCxn id="35" idx="0"/>
          </p:cNvCxnSpPr>
          <p:nvPr/>
        </p:nvCxnSpPr>
        <p:spPr>
          <a:xfrm flipH="1">
            <a:off x="10253865" y="4419520"/>
            <a:ext cx="1" cy="4608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AC75658-F5D5-0154-E704-E94E342F46FF}"/>
              </a:ext>
            </a:extLst>
          </p:cNvPr>
          <p:cNvSpPr txBox="1"/>
          <p:nvPr/>
        </p:nvSpPr>
        <p:spPr>
          <a:xfrm>
            <a:off x="9891572" y="4472789"/>
            <a:ext cx="72458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예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94CDB37-B84B-932B-895F-DCF124EFA420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10253866" y="3429000"/>
            <a:ext cx="0" cy="2704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DDFA1E2E-85C9-56DB-40CB-2D6D2E0B3ABF}"/>
              </a:ext>
            </a:extLst>
          </p:cNvPr>
          <p:cNvCxnSpPr>
            <a:cxnSpLocks/>
            <a:stCxn id="35" idx="2"/>
          </p:cNvCxnSpPr>
          <p:nvPr/>
        </p:nvCxnSpPr>
        <p:spPr>
          <a:xfrm rot="5400000" flipH="1">
            <a:off x="9331186" y="4477885"/>
            <a:ext cx="1845357" cy="12700"/>
          </a:xfrm>
          <a:prstGeom prst="bentConnector5">
            <a:avLst>
              <a:gd name="adj1" fmla="val -12388"/>
              <a:gd name="adj2" fmla="val 8805992"/>
              <a:gd name="adj3" fmla="val 99691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72330F4A-5F52-88C1-9DDC-D74EC95B48F9}"/>
              </a:ext>
            </a:extLst>
          </p:cNvPr>
          <p:cNvCxnSpPr>
            <a:cxnSpLocks/>
            <a:stCxn id="34" idx="3"/>
          </p:cNvCxnSpPr>
          <p:nvPr/>
        </p:nvCxnSpPr>
        <p:spPr>
          <a:xfrm flipH="1">
            <a:off x="10387013" y="4059506"/>
            <a:ext cx="683430" cy="2065069"/>
          </a:xfrm>
          <a:prstGeom prst="bentConnector4">
            <a:avLst>
              <a:gd name="adj1" fmla="val -33449"/>
              <a:gd name="adj2" fmla="val 72324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C88E378D-CD1C-CA26-6473-8B44A5A1235D}"/>
              </a:ext>
            </a:extLst>
          </p:cNvPr>
          <p:cNvSpPr txBox="1"/>
          <p:nvPr/>
        </p:nvSpPr>
        <p:spPr>
          <a:xfrm>
            <a:off x="9777049" y="6238086"/>
            <a:ext cx="977428" cy="307777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반복구조</a:t>
            </a:r>
            <a:endParaRPr lang="ko-KR" altLang="en-US" sz="1100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A710452A-6B20-F996-E62D-D5C10A476C58}"/>
              </a:ext>
            </a:extLst>
          </p:cNvPr>
          <p:cNvSpPr/>
          <p:nvPr/>
        </p:nvSpPr>
        <p:spPr>
          <a:xfrm>
            <a:off x="8806909" y="3329618"/>
            <a:ext cx="2837404" cy="322983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E07D82D-0C74-0D1C-D393-B9B03427DDA8}"/>
              </a:ext>
            </a:extLst>
          </p:cNvPr>
          <p:cNvSpPr txBox="1"/>
          <p:nvPr/>
        </p:nvSpPr>
        <p:spPr>
          <a:xfrm>
            <a:off x="10844369" y="4457525"/>
            <a:ext cx="72458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아니오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90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0" grpId="0"/>
      <p:bldP spid="12" grpId="0" animBg="1"/>
      <p:bldP spid="13" grpId="0" animBg="1"/>
      <p:bldP spid="14" grpId="0" animBg="1"/>
      <p:bldP spid="15" grpId="0" animBg="1"/>
      <p:bldP spid="30" grpId="0" animBg="1"/>
      <p:bldP spid="31" grpId="0" animBg="1"/>
      <p:bldP spid="32" grpId="0"/>
      <p:bldP spid="33" grpId="0" animBg="1"/>
      <p:bldP spid="34" grpId="0" animBg="1"/>
      <p:bldP spid="35" grpId="0" animBg="1"/>
      <p:bldP spid="39" grpId="0" animBg="1"/>
      <p:bldP spid="69" grpId="0"/>
      <p:bldP spid="70" grpId="0" animBg="1"/>
      <p:bldP spid="7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D40FB5-B268-376A-1B2F-7154E3BD5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알고리즘 표현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2B51F9-2DF4-7EF6-B6A3-AD05E15FD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>
                <a:solidFill>
                  <a:srgbClr val="FF0000"/>
                </a:solidFill>
              </a:rPr>
              <a:t>1. </a:t>
            </a:r>
            <a:r>
              <a:rPr lang="ko-KR" altLang="en-US" b="1" dirty="0">
                <a:solidFill>
                  <a:srgbClr val="FF0000"/>
                </a:solidFill>
              </a:rPr>
              <a:t>자연어</a:t>
            </a:r>
            <a:endParaRPr lang="en-US" altLang="ko-KR" b="1" dirty="0">
              <a:solidFill>
                <a:srgbClr val="FF0000"/>
              </a:solidFill>
            </a:endParaRPr>
          </a:p>
          <a:p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</a:rPr>
              <a:t>자연어로 표현하는 알고리즘은 일상적으로 사용하는 말로 문재해결 과정을 순서대로 나열한다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</a:rPr>
              <a:t>자연어는 일상적인 언어를 사용하기 때문에 쉽게 표현할 수 있지만 모호하게 표현될 수 있다는 단점이 있다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FF10ABE6-A379-08FD-1D64-22C26ABC73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637694"/>
              </p:ext>
            </p:extLst>
          </p:nvPr>
        </p:nvGraphicFramePr>
        <p:xfrm>
          <a:off x="3071727" y="4342878"/>
          <a:ext cx="8695013" cy="2278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99BCB7AC-AB33-B1F0-007C-F0E56DC5B1FA}"/>
              </a:ext>
            </a:extLst>
          </p:cNvPr>
          <p:cNvSpPr/>
          <p:nvPr/>
        </p:nvSpPr>
        <p:spPr>
          <a:xfrm>
            <a:off x="2981022" y="4346660"/>
            <a:ext cx="8881178" cy="2278141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ADF90D4-92A4-76DC-9067-C262A9E603F8}"/>
              </a:ext>
            </a:extLst>
          </p:cNvPr>
          <p:cNvSpPr/>
          <p:nvPr/>
        </p:nvSpPr>
        <p:spPr>
          <a:xfrm>
            <a:off x="3433107" y="4068562"/>
            <a:ext cx="3181236" cy="591349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양치질 알고리즘</a:t>
            </a:r>
          </a:p>
        </p:txBody>
      </p:sp>
    </p:spTree>
    <p:extLst>
      <p:ext uri="{BB962C8B-B14F-4D97-AF65-F5344CB8AC3E}">
        <p14:creationId xmlns:p14="http://schemas.microsoft.com/office/powerpoint/2010/main" val="321632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07A6C7-CA6C-A123-7ECD-87065BCBF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알고리즘 표현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650BD8-2310-B37D-8A74-5CB54ED09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>
                <a:solidFill>
                  <a:srgbClr val="FF0000"/>
                </a:solidFill>
              </a:rPr>
              <a:t>2. </a:t>
            </a:r>
            <a:r>
              <a:rPr lang="ko-KR" altLang="en-US" b="1" dirty="0">
                <a:solidFill>
                  <a:srgbClr val="FF0000"/>
                </a:solidFill>
              </a:rPr>
              <a:t>의사코드</a:t>
            </a:r>
            <a:endParaRPr lang="en-US" altLang="ko-KR" b="1" dirty="0">
              <a:solidFill>
                <a:srgbClr val="FF0000"/>
              </a:solidFill>
            </a:endParaRPr>
          </a:p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의사코드 알고리즘은 우리가 사용하는 자연어를 이용하여 프로그래밍 언어와 유사하게 작성하는 코드다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실제 컴퓨터에서 실행되지는 않는다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C76C1-A6FD-6B5D-A681-EB5ACB3231E1}"/>
              </a:ext>
            </a:extLst>
          </p:cNvPr>
          <p:cNvSpPr txBox="1"/>
          <p:nvPr/>
        </p:nvSpPr>
        <p:spPr>
          <a:xfrm>
            <a:off x="5316661" y="4331080"/>
            <a:ext cx="4155866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희망 온도 </a:t>
            </a:r>
            <a:r>
              <a:rPr lang="en-US" altLang="ko-KR" dirty="0"/>
              <a:t>= input()</a:t>
            </a:r>
          </a:p>
          <a:p>
            <a:r>
              <a:rPr lang="ko-KR" altLang="en-US" dirty="0"/>
              <a:t>에어컨</a:t>
            </a:r>
            <a:r>
              <a:rPr lang="en-US" altLang="ko-KR" dirty="0"/>
              <a:t> </a:t>
            </a:r>
            <a:r>
              <a:rPr lang="ko-KR" altLang="en-US" dirty="0"/>
              <a:t>온도 </a:t>
            </a:r>
            <a:r>
              <a:rPr lang="en-US" altLang="ko-KR" dirty="0"/>
              <a:t>= </a:t>
            </a:r>
            <a:r>
              <a:rPr lang="ko-KR" altLang="en-US" dirty="0"/>
              <a:t>기계의 희망 온도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If (</a:t>
            </a:r>
            <a:r>
              <a:rPr lang="ko-KR" altLang="en-US" dirty="0"/>
              <a:t>에어컨 온도 </a:t>
            </a:r>
            <a:r>
              <a:rPr lang="en-US" altLang="ko-KR" dirty="0"/>
              <a:t>&gt; </a:t>
            </a:r>
            <a:r>
              <a:rPr lang="ko-KR" altLang="en-US" dirty="0"/>
              <a:t>희망온도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에어컨 작동 켜기</a:t>
            </a:r>
            <a:endParaRPr lang="en-US" altLang="ko-KR" dirty="0"/>
          </a:p>
          <a:p>
            <a:r>
              <a:rPr lang="en-US" altLang="ko-KR" dirty="0"/>
              <a:t>Else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에어컨 작동 끄기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5BABD5-06F0-1020-86B9-5FE9A3A1DB06}"/>
              </a:ext>
            </a:extLst>
          </p:cNvPr>
          <p:cNvSpPr/>
          <p:nvPr/>
        </p:nvSpPr>
        <p:spPr>
          <a:xfrm>
            <a:off x="5316662" y="3413179"/>
            <a:ext cx="4155866" cy="8651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자동 온도 조절 알고리즘</a:t>
            </a:r>
          </a:p>
        </p:txBody>
      </p:sp>
    </p:spTree>
    <p:extLst>
      <p:ext uri="{BB962C8B-B14F-4D97-AF65-F5344CB8AC3E}">
        <p14:creationId xmlns:p14="http://schemas.microsoft.com/office/powerpoint/2010/main" val="282987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A31C80-9A90-9F06-DD47-F9FEF05B2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알고리즘 표현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48FAC3-9B87-489E-86ED-E47CE6BF2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3200" dirty="0">
                <a:solidFill>
                  <a:srgbClr val="FF0000"/>
                </a:solidFill>
              </a:rPr>
              <a:t>3. </a:t>
            </a:r>
            <a:r>
              <a:rPr lang="ko-KR" altLang="en-US" sz="3200" dirty="0">
                <a:solidFill>
                  <a:srgbClr val="FF0000"/>
                </a:solidFill>
              </a:rPr>
              <a:t>순서도</a:t>
            </a:r>
            <a:endParaRPr lang="en-US" altLang="ko-KR" sz="3200" dirty="0">
              <a:solidFill>
                <a:srgbClr val="FF0000"/>
              </a:solidFill>
            </a:endParaRPr>
          </a:p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순서도는 다양한 기호를 이용하여 알고리즘을 표현한다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대부분의 순서도는 프로그램을 만들기 위한 설계 도면과 같은 역할을 하기 때문에 실제로 구현하기 애매하거나 잘못된 기호를 사용하면  프로그램 개발에 혼동을 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일으킬수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있다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일반적으로 간단한 알고리즘에는 순서도를 사용한다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/>
          </a:p>
        </p:txBody>
      </p:sp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8C4E139B-7DAF-D103-B2F8-1DD1369855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830209"/>
              </p:ext>
            </p:extLst>
          </p:nvPr>
        </p:nvGraphicFramePr>
        <p:xfrm>
          <a:off x="4325604" y="4210620"/>
          <a:ext cx="6223151" cy="24862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65625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28671</TotalTime>
  <Words>645</Words>
  <Application>Microsoft Office PowerPoint</Application>
  <PresentationFormat>와이드스크린</PresentationFormat>
  <Paragraphs>138</Paragraphs>
  <Slides>11</Slides>
  <Notes>5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맑은 고딕</vt:lpstr>
      <vt:lpstr>Arial</vt:lpstr>
      <vt:lpstr>Office 테마</vt:lpstr>
      <vt:lpstr>2_Office 테마</vt:lpstr>
      <vt:lpstr>1_Office 테마</vt:lpstr>
      <vt:lpstr>3_Office 테마</vt:lpstr>
      <vt:lpstr>컴퓨팅사고와  알고리즘</vt:lpstr>
      <vt:lpstr>컴퓨팅사고란?</vt:lpstr>
      <vt:lpstr>컴퓨팅사고의 이해</vt:lpstr>
      <vt:lpstr>컴퓨팅사고 하위요소</vt:lpstr>
      <vt:lpstr>알고리즘의 이해</vt:lpstr>
      <vt:lpstr>알고리즘의 제어구조</vt:lpstr>
      <vt:lpstr>알고리즘 표현</vt:lpstr>
      <vt:lpstr>알고리즘 표현</vt:lpstr>
      <vt:lpstr>알고리즘 표현</vt:lpstr>
      <vt:lpstr>알고리즘 표현</vt:lpstr>
      <vt:lpstr>알고리즘의 예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컴퓨팅사고와  알고리즘</dc:title>
  <dc:creator>영욱 김</dc:creator>
  <cp:lastModifiedBy>younguk Kim</cp:lastModifiedBy>
  <cp:revision>8</cp:revision>
  <dcterms:created xsi:type="dcterms:W3CDTF">2024-01-08T01:18:32Z</dcterms:created>
  <dcterms:modified xsi:type="dcterms:W3CDTF">2025-09-07T12:53:53Z</dcterms:modified>
</cp:coreProperties>
</file>

<file path=docProps/thumbnail.jpeg>
</file>